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8891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83C2E-3819-49BF-A755-F6E95FCBA6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445467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445467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9541F-CA94-4349-9318-893259D50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8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EB26F-7E57-4894-A3F4-FE49ED38683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666750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23504"/>
            <a:ext cx="5486400" cy="40012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445467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445467"/>
            <a:ext cx="2971800" cy="4445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A62B1-4E36-4CE2-92A1-71D7C1E7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8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83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9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60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34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54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5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17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9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5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93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84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30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79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54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A62B1-4E36-4CE2-92A1-71D7C1E738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3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0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5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8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3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0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6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2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6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3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9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6595-18AD-499A-ACAA-281EE6155B3D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93E6D-F663-448E-BA81-29FF1D0A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9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971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MEMBANGUN SINERGISITAS LKS DALAM PENGEMBANGAN SEKTOR HALAL DI INDONESIA MELALUI FINANCIAL INCLUSION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Menuju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Marhamah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OLEH: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Prof. Dr. </a:t>
            </a:r>
            <a:r>
              <a:rPr lang="en-US" sz="3600" b="1" dirty="0" err="1" smtClean="0">
                <a:solidFill>
                  <a:schemeClr val="tx1"/>
                </a:solidFill>
              </a:rPr>
              <a:t>Ubud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Salim</a:t>
            </a:r>
            <a:r>
              <a:rPr lang="en-US" sz="3600" b="1" dirty="0" smtClean="0">
                <a:solidFill>
                  <a:schemeClr val="tx1"/>
                </a:solidFill>
              </a:rPr>
              <a:t> SE, MA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8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411162"/>
          </a:xfrm>
        </p:spPr>
        <p:txBody>
          <a:bodyPr>
            <a:normAutofit/>
          </a:bodyPr>
          <a:lstStyle/>
          <a:p>
            <a:pPr marL="285750" lvl="0" indent="-285750" algn="l">
              <a:buFont typeface="Arial" pitchFamily="34" charset="0"/>
              <a:buChar char="•"/>
            </a:pPr>
            <a:r>
              <a:rPr lang="en-US" sz="1800" b="1" dirty="0"/>
              <a:t>PERILAKU </a:t>
            </a:r>
            <a:r>
              <a:rPr lang="en-US" sz="1800" b="1" dirty="0" smtClean="0"/>
              <a:t>SUNAH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54403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Menghormati</a:t>
            </a:r>
            <a:r>
              <a:rPr lang="en-US" sz="1200" b="1" dirty="0"/>
              <a:t> </a:t>
            </a:r>
            <a:r>
              <a:rPr lang="en-US" sz="1200" b="1" dirty="0" err="1"/>
              <a:t>ulama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Mendahulukan</a:t>
            </a:r>
            <a:r>
              <a:rPr lang="en-US" sz="1200" b="1" dirty="0"/>
              <a:t> yang </a:t>
            </a:r>
            <a:r>
              <a:rPr lang="en-US" sz="1200" b="1" dirty="0" err="1"/>
              <a:t>lebih</a:t>
            </a:r>
            <a:r>
              <a:rPr lang="en-US" sz="1200" b="1" dirty="0"/>
              <a:t> </a:t>
            </a:r>
            <a:r>
              <a:rPr lang="en-US" sz="1200" b="1" dirty="0" err="1"/>
              <a:t>berilmu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Mendahulukan</a:t>
            </a:r>
            <a:r>
              <a:rPr lang="en-US" sz="1200" b="1" dirty="0" smtClean="0"/>
              <a:t> </a:t>
            </a:r>
            <a:r>
              <a:rPr lang="en-US" sz="1200" b="1" dirty="0"/>
              <a:t>yang </a:t>
            </a:r>
            <a:r>
              <a:rPr lang="en-US" sz="1200" b="1" dirty="0" err="1"/>
              <a:t>lebih</a:t>
            </a:r>
            <a:r>
              <a:rPr lang="en-US" sz="1200" b="1" dirty="0"/>
              <a:t> </a:t>
            </a:r>
            <a:r>
              <a:rPr lang="en-US" sz="1200" b="1" dirty="0" err="1"/>
              <a:t>tua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Menyayangi</a:t>
            </a:r>
            <a:r>
              <a:rPr lang="en-US" sz="1200" b="1" dirty="0"/>
              <a:t> yang </a:t>
            </a:r>
            <a:r>
              <a:rPr lang="en-US" sz="1200" b="1" dirty="0" err="1"/>
              <a:t>lebih</a:t>
            </a:r>
            <a:r>
              <a:rPr lang="en-US" sz="1200" b="1" dirty="0"/>
              <a:t> </a:t>
            </a:r>
            <a:r>
              <a:rPr lang="en-US" sz="1200" b="1" dirty="0" err="1"/>
              <a:t>muda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Memperlakukan</a:t>
            </a:r>
            <a:r>
              <a:rPr lang="en-US" sz="1200" b="1" dirty="0"/>
              <a:t> </a:t>
            </a:r>
            <a:r>
              <a:rPr lang="en-US" sz="1200" b="1" dirty="0" err="1"/>
              <a:t>seseorang</a:t>
            </a:r>
            <a:r>
              <a:rPr lang="en-US" sz="1200" b="1" dirty="0"/>
              <a:t> </a:t>
            </a:r>
            <a:r>
              <a:rPr lang="en-US" sz="1200" b="1" dirty="0" err="1"/>
              <a:t>sesuai</a:t>
            </a:r>
            <a:r>
              <a:rPr lang="en-US" sz="1200" b="1" dirty="0"/>
              <a:t> </a:t>
            </a:r>
            <a:r>
              <a:rPr lang="en-US" sz="1200" b="1" dirty="0" err="1" smtClean="0"/>
              <a:t>tingkatannya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Merendahkan</a:t>
            </a:r>
            <a:r>
              <a:rPr lang="en-US" sz="1200" b="1" dirty="0"/>
              <a:t> </a:t>
            </a:r>
            <a:r>
              <a:rPr lang="en-US" sz="1200" b="1" dirty="0" err="1"/>
              <a:t>suara</a:t>
            </a:r>
            <a:r>
              <a:rPr lang="en-US" sz="1200" b="1" dirty="0"/>
              <a:t> </a:t>
            </a:r>
            <a:r>
              <a:rPr lang="en-US" sz="1200" b="1" dirty="0" err="1"/>
              <a:t>dihadapan</a:t>
            </a:r>
            <a:r>
              <a:rPr lang="en-US" sz="1200" b="1" dirty="0"/>
              <a:t> orang yang </a:t>
            </a:r>
            <a:r>
              <a:rPr lang="en-US" sz="1200" b="1" dirty="0" err="1"/>
              <a:t>lebih</a:t>
            </a:r>
            <a:r>
              <a:rPr lang="en-US" sz="1200" b="1" dirty="0"/>
              <a:t> </a:t>
            </a:r>
            <a:r>
              <a:rPr lang="en-US" sz="1200" b="1" dirty="0" err="1"/>
              <a:t>tua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Melanjutkan</a:t>
            </a:r>
            <a:r>
              <a:rPr lang="en-US" sz="1200" b="1" dirty="0"/>
              <a:t> </a:t>
            </a:r>
            <a:r>
              <a:rPr lang="en-US" sz="1200" b="1" dirty="0" err="1"/>
              <a:t>ikatan</a:t>
            </a:r>
            <a:r>
              <a:rPr lang="en-US" sz="1200" b="1" dirty="0"/>
              <a:t> </a:t>
            </a:r>
            <a:r>
              <a:rPr lang="en-US" sz="1200" b="1" dirty="0" err="1"/>
              <a:t>persaudaraan</a:t>
            </a:r>
            <a:r>
              <a:rPr lang="en-US" sz="1200" b="1" dirty="0"/>
              <a:t> </a:t>
            </a:r>
            <a:r>
              <a:rPr lang="en-US" sz="1200" b="1" dirty="0" err="1"/>
              <a:t>dengan</a:t>
            </a:r>
            <a:r>
              <a:rPr lang="en-US" sz="1200" b="1" dirty="0"/>
              <a:t> </a:t>
            </a:r>
            <a:r>
              <a:rPr lang="en-US" sz="1200" b="1" dirty="0" err="1"/>
              <a:t>teman-teman</a:t>
            </a:r>
            <a:r>
              <a:rPr lang="en-US" sz="1200" b="1" dirty="0"/>
              <a:t> </a:t>
            </a:r>
            <a:r>
              <a:rPr lang="en-US" sz="1200" b="1" dirty="0" err="1"/>
              <a:t>ibu-bapak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Memilih</a:t>
            </a:r>
            <a:r>
              <a:rPr lang="en-US" sz="1200" b="1" dirty="0"/>
              <a:t> </a:t>
            </a:r>
            <a:r>
              <a:rPr lang="en-US" sz="1200" b="1" dirty="0" err="1"/>
              <a:t>teman</a:t>
            </a:r>
            <a:r>
              <a:rPr lang="en-US" sz="1200" b="1" dirty="0"/>
              <a:t> yang </a:t>
            </a:r>
            <a:r>
              <a:rPr lang="en-US" sz="1200" b="1" dirty="0" err="1"/>
              <a:t>sholih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Mengunjungi</a:t>
            </a:r>
            <a:r>
              <a:rPr lang="en-US" sz="1200" b="1" dirty="0"/>
              <a:t> </a:t>
            </a:r>
            <a:r>
              <a:rPr lang="en-US" sz="1200" b="1" dirty="0" err="1"/>
              <a:t>rumah</a:t>
            </a:r>
            <a:r>
              <a:rPr lang="en-US" sz="1200" b="1" dirty="0"/>
              <a:t> </a:t>
            </a:r>
            <a:r>
              <a:rPr lang="en-US" sz="1200" b="1" dirty="0" err="1"/>
              <a:t>teman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Meminta</a:t>
            </a:r>
            <a:r>
              <a:rPr lang="en-US" sz="1200" b="1" dirty="0"/>
              <a:t> </a:t>
            </a:r>
            <a:r>
              <a:rPr lang="en-US" sz="1200" b="1" dirty="0" err="1"/>
              <a:t>ampun</a:t>
            </a:r>
            <a:r>
              <a:rPr lang="en-US" sz="1200" b="1" dirty="0"/>
              <a:t> sesame </a:t>
            </a:r>
            <a:r>
              <a:rPr lang="en-US" sz="1200" b="1" dirty="0" err="1"/>
              <a:t>muslim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Penjamu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penyuguh</a:t>
            </a:r>
            <a:r>
              <a:rPr lang="en-US" sz="1200" b="1" dirty="0"/>
              <a:t> </a:t>
            </a:r>
            <a:r>
              <a:rPr lang="en-US" sz="1200" b="1" dirty="0" err="1"/>
              <a:t>jamuan</a:t>
            </a:r>
            <a:r>
              <a:rPr lang="en-US" sz="1200" b="1" dirty="0"/>
              <a:t> </a:t>
            </a:r>
            <a:r>
              <a:rPr lang="en-US" sz="1200" b="1" dirty="0" err="1"/>
              <a:t>menikmati</a:t>
            </a:r>
            <a:r>
              <a:rPr lang="en-US" sz="1200" b="1" dirty="0"/>
              <a:t> </a:t>
            </a:r>
            <a:r>
              <a:rPr lang="en-US" sz="1200" b="1" dirty="0" err="1"/>
              <a:t>belakangan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Senyum</a:t>
            </a:r>
            <a:r>
              <a:rPr lang="en-US" sz="1200" b="1" dirty="0"/>
              <a:t> </a:t>
            </a:r>
            <a:r>
              <a:rPr lang="en-US" sz="1200" b="1" dirty="0" err="1"/>
              <a:t>saat</a:t>
            </a:r>
            <a:r>
              <a:rPr lang="en-US" sz="1200" b="1" dirty="0"/>
              <a:t> </a:t>
            </a:r>
            <a:r>
              <a:rPr lang="en-US" sz="1200" b="1" dirty="0" err="1"/>
              <a:t>berjumpa</a:t>
            </a:r>
            <a:r>
              <a:rPr lang="en-US" sz="1200" b="1" dirty="0"/>
              <a:t> </a:t>
            </a:r>
            <a:r>
              <a:rPr lang="en-US" sz="1200" b="1" dirty="0" err="1"/>
              <a:t>sesama</a:t>
            </a:r>
            <a:r>
              <a:rPr lang="en-US" sz="1200" b="1" dirty="0"/>
              <a:t> </a:t>
            </a:r>
            <a:r>
              <a:rPr lang="en-US" sz="1200" b="1" dirty="0" err="1"/>
              <a:t>muslim</a:t>
            </a:r>
            <a:r>
              <a:rPr lang="en-US" sz="1200" b="1" dirty="0"/>
              <a:t> </a:t>
            </a:r>
            <a:r>
              <a:rPr lang="en-US" sz="1200" b="1" dirty="0" err="1"/>
              <a:t>serta</a:t>
            </a:r>
            <a:r>
              <a:rPr lang="en-US" sz="1200" b="1" dirty="0"/>
              <a:t> </a:t>
            </a:r>
            <a:r>
              <a:rPr lang="en-US" sz="1200" b="1" dirty="0" err="1"/>
              <a:t>berpelukan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Berjabat</a:t>
            </a:r>
            <a:r>
              <a:rPr lang="en-US" sz="1200" b="1" dirty="0"/>
              <a:t> </a:t>
            </a:r>
            <a:r>
              <a:rPr lang="en-US" sz="1200" b="1" dirty="0" err="1"/>
              <a:t>tangan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bersikap</a:t>
            </a:r>
            <a:r>
              <a:rPr lang="en-US" sz="1200" b="1" dirty="0"/>
              <a:t> </a:t>
            </a:r>
            <a:r>
              <a:rPr lang="en-US" sz="1200" b="1" dirty="0" err="1"/>
              <a:t>sopan</a:t>
            </a:r>
            <a:r>
              <a:rPr lang="en-US" sz="1200" b="1" dirty="0"/>
              <a:t> </a:t>
            </a:r>
            <a:r>
              <a:rPr lang="en-US" sz="1200" b="1" dirty="0" err="1"/>
              <a:t>saat</a:t>
            </a:r>
            <a:r>
              <a:rPr lang="en-US" sz="1200" b="1" dirty="0"/>
              <a:t> </a:t>
            </a:r>
            <a:r>
              <a:rPr lang="en-US" sz="1200" b="1" dirty="0" err="1"/>
              <a:t>bertemu</a:t>
            </a:r>
            <a:r>
              <a:rPr lang="en-US" sz="1200" b="1" dirty="0"/>
              <a:t> </a:t>
            </a:r>
            <a:r>
              <a:rPr lang="en-US" sz="1200" b="1" dirty="0" err="1"/>
              <a:t>teman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Memberi</a:t>
            </a:r>
            <a:r>
              <a:rPr lang="en-US" sz="1200" b="1" dirty="0"/>
              <a:t> </a:t>
            </a:r>
            <a:r>
              <a:rPr lang="en-US" sz="1200" b="1" dirty="0" err="1"/>
              <a:t>salam</a:t>
            </a:r>
            <a:r>
              <a:rPr lang="en-US" sz="1200" b="1" dirty="0"/>
              <a:t> </a:t>
            </a:r>
            <a:r>
              <a:rPr lang="en-US" sz="1200" b="1" dirty="0" err="1"/>
              <a:t>setiap</a:t>
            </a:r>
            <a:r>
              <a:rPr lang="en-US" sz="1200" b="1" dirty="0"/>
              <a:t> </a:t>
            </a:r>
            <a:r>
              <a:rPr lang="en-US" sz="1200" b="1" dirty="0" err="1"/>
              <a:t>berjumpa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Memberi</a:t>
            </a:r>
            <a:r>
              <a:rPr lang="en-US" sz="1200" b="1" dirty="0"/>
              <a:t> </a:t>
            </a:r>
            <a:r>
              <a:rPr lang="en-US" sz="1200" b="1" dirty="0" err="1"/>
              <a:t>salam</a:t>
            </a:r>
            <a:r>
              <a:rPr lang="en-US" sz="1200" b="1" dirty="0"/>
              <a:t> </a:t>
            </a:r>
            <a:r>
              <a:rPr lang="en-US" sz="1200" b="1" dirty="0" err="1"/>
              <a:t>sebelum</a:t>
            </a:r>
            <a:r>
              <a:rPr lang="en-US" sz="1200" b="1" dirty="0"/>
              <a:t> </a:t>
            </a:r>
            <a:r>
              <a:rPr lang="en-US" sz="1200" b="1" dirty="0" err="1"/>
              <a:t>meninggalkan</a:t>
            </a:r>
            <a:r>
              <a:rPr lang="en-US" sz="1200" b="1" dirty="0"/>
              <a:t> </a:t>
            </a:r>
            <a:r>
              <a:rPr lang="en-US" sz="1200" b="1" dirty="0" err="1"/>
              <a:t>pertemuan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Mendoakan</a:t>
            </a:r>
            <a:r>
              <a:rPr lang="en-US" sz="1200" b="1" dirty="0"/>
              <a:t> orang </a:t>
            </a:r>
            <a:r>
              <a:rPr lang="en-US" sz="1200" b="1" dirty="0" err="1"/>
              <a:t>bersin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Menunggui</a:t>
            </a:r>
            <a:r>
              <a:rPr lang="en-US" sz="1200" b="1" dirty="0"/>
              <a:t> orang </a:t>
            </a:r>
            <a:r>
              <a:rPr lang="en-US" sz="1200" b="1" dirty="0" err="1"/>
              <a:t>sakit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membimbing</a:t>
            </a:r>
            <a:r>
              <a:rPr lang="en-US" sz="1200" b="1" dirty="0"/>
              <a:t> </a:t>
            </a:r>
            <a:r>
              <a:rPr lang="en-US" sz="1200" b="1" dirty="0" err="1"/>
              <a:t>bacaan</a:t>
            </a:r>
            <a:r>
              <a:rPr lang="en-US" sz="1200" b="1" dirty="0"/>
              <a:t> </a:t>
            </a:r>
            <a:r>
              <a:rPr lang="en-US" sz="1200" b="1" dirty="0" err="1"/>
              <a:t>menghadapi</a:t>
            </a:r>
            <a:r>
              <a:rPr lang="en-US" sz="1200" b="1" dirty="0"/>
              <a:t> </a:t>
            </a:r>
            <a:r>
              <a:rPr lang="en-US" sz="1200" b="1" dirty="0" err="1"/>
              <a:t>kematian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Menjenguk</a:t>
            </a:r>
            <a:r>
              <a:rPr lang="en-US" sz="1200" b="1" dirty="0"/>
              <a:t> orang </a:t>
            </a:r>
            <a:r>
              <a:rPr lang="en-US" sz="1200" b="1" dirty="0" err="1"/>
              <a:t>sakit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Menentramkan</a:t>
            </a:r>
            <a:r>
              <a:rPr lang="en-US" sz="1200" b="1" dirty="0"/>
              <a:t> </a:t>
            </a:r>
            <a:r>
              <a:rPr lang="en-US" sz="1200" b="1" dirty="0" err="1"/>
              <a:t>hati</a:t>
            </a:r>
            <a:r>
              <a:rPr lang="en-US" sz="1200" b="1" dirty="0"/>
              <a:t> orang </a:t>
            </a:r>
            <a:r>
              <a:rPr lang="en-US" sz="1200" b="1" dirty="0" err="1"/>
              <a:t>sakit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/>
              <a:t>Memberi</a:t>
            </a:r>
            <a:r>
              <a:rPr lang="en-US" sz="1200" b="1" dirty="0"/>
              <a:t> </a:t>
            </a:r>
            <a:r>
              <a:rPr lang="en-US" sz="1200" b="1" dirty="0" err="1"/>
              <a:t>buka</a:t>
            </a:r>
            <a:r>
              <a:rPr lang="en-US" sz="1200" b="1" dirty="0"/>
              <a:t> </a:t>
            </a:r>
            <a:r>
              <a:rPr lang="en-US" sz="1200" b="1" dirty="0" err="1" smtClean="0"/>
              <a:t>puasa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Mengislamkan</a:t>
            </a:r>
            <a:r>
              <a:rPr lang="en-US" sz="1200" b="1" dirty="0" smtClean="0"/>
              <a:t> </a:t>
            </a:r>
            <a:r>
              <a:rPr lang="en-US" sz="1200" b="1" dirty="0"/>
              <a:t>orang </a:t>
            </a:r>
            <a:r>
              <a:rPr lang="en-US" sz="1200" b="1" dirty="0" err="1" smtClean="0"/>
              <a:t>kafir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Pergaulan</a:t>
            </a:r>
            <a:r>
              <a:rPr lang="en-US" sz="1200" b="1" dirty="0" smtClean="0"/>
              <a:t> </a:t>
            </a:r>
            <a:r>
              <a:rPr lang="en-US" sz="1200" b="1" dirty="0" err="1"/>
              <a:t>dengan</a:t>
            </a:r>
            <a:r>
              <a:rPr lang="en-US" sz="1200" b="1" dirty="0"/>
              <a:t> </a:t>
            </a:r>
            <a:r>
              <a:rPr lang="en-US" sz="1200" b="1" dirty="0" err="1"/>
              <a:t>masyarakat</a:t>
            </a:r>
            <a:r>
              <a:rPr lang="en-US" sz="1200" b="1" dirty="0"/>
              <a:t> </a:t>
            </a:r>
            <a:r>
              <a:rPr lang="en-US" sz="1200" b="1" dirty="0" err="1"/>
              <a:t>untuk</a:t>
            </a:r>
            <a:r>
              <a:rPr lang="en-US" sz="1200" b="1" dirty="0"/>
              <a:t> </a:t>
            </a:r>
            <a:r>
              <a:rPr lang="en-US" sz="1200" b="1" dirty="0" err="1"/>
              <a:t>memperbaiki</a:t>
            </a:r>
            <a:r>
              <a:rPr lang="en-US" sz="1200" b="1" dirty="0"/>
              <a:t> </a:t>
            </a:r>
            <a:r>
              <a:rPr lang="en-US" sz="1200" b="1" dirty="0" err="1" smtClean="0"/>
              <a:t>agamanya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Mengambil</a:t>
            </a:r>
            <a:r>
              <a:rPr lang="en-US" sz="1200" b="1" dirty="0" smtClean="0"/>
              <a:t> </a:t>
            </a:r>
            <a:r>
              <a:rPr lang="en-US" sz="1200" b="1" dirty="0" err="1"/>
              <a:t>inisiatif</a:t>
            </a:r>
            <a:r>
              <a:rPr lang="en-US" sz="1200" b="1" dirty="0"/>
              <a:t> </a:t>
            </a:r>
            <a:r>
              <a:rPr lang="en-US" sz="1200" b="1" dirty="0" err="1"/>
              <a:t>memperbaiki</a:t>
            </a:r>
            <a:r>
              <a:rPr lang="en-US" sz="1200" b="1" dirty="0"/>
              <a:t> </a:t>
            </a:r>
            <a:r>
              <a:rPr lang="en-US" sz="1200" b="1" dirty="0" err="1"/>
              <a:t>hubungan</a:t>
            </a:r>
            <a:r>
              <a:rPr lang="en-US" sz="1200" b="1" dirty="0"/>
              <a:t> </a:t>
            </a:r>
            <a:r>
              <a:rPr lang="en-US" sz="1200" b="1" dirty="0" err="1" smtClean="0"/>
              <a:t>persaudaraan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Membantu</a:t>
            </a:r>
            <a:r>
              <a:rPr lang="en-US" sz="1200" b="1" dirty="0" smtClean="0"/>
              <a:t> </a:t>
            </a:r>
            <a:r>
              <a:rPr lang="en-US" sz="1200" b="1" dirty="0" err="1"/>
              <a:t>kehidupan</a:t>
            </a:r>
            <a:r>
              <a:rPr lang="en-US" sz="1200" b="1" dirty="0"/>
              <a:t> </a:t>
            </a:r>
            <a:r>
              <a:rPr lang="en-US" sz="1200" b="1" dirty="0" err="1"/>
              <a:t>janda</a:t>
            </a:r>
            <a:r>
              <a:rPr lang="en-US" sz="1200" b="1" dirty="0"/>
              <a:t> yang </a:t>
            </a:r>
            <a:r>
              <a:rPr lang="en-US" sz="1200" b="1" dirty="0" err="1"/>
              <a:t>ditinggal</a:t>
            </a:r>
            <a:r>
              <a:rPr lang="en-US" sz="1200" b="1" dirty="0"/>
              <a:t> </a:t>
            </a:r>
            <a:r>
              <a:rPr lang="en-US" sz="1200" b="1" dirty="0" err="1"/>
              <a:t>pergi</a:t>
            </a:r>
            <a:r>
              <a:rPr lang="en-US" sz="1200" b="1" dirty="0"/>
              <a:t> </a:t>
            </a:r>
            <a:r>
              <a:rPr lang="en-US" sz="1200" b="1" dirty="0" err="1" smtClean="0"/>
              <a:t>suami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Merawat</a:t>
            </a:r>
            <a:r>
              <a:rPr lang="en-US" sz="1200" b="1" dirty="0" smtClean="0"/>
              <a:t> </a:t>
            </a:r>
            <a:r>
              <a:rPr lang="en-US" sz="1200" b="1" dirty="0" err="1"/>
              <a:t>anak</a:t>
            </a:r>
            <a:r>
              <a:rPr lang="en-US" sz="1200" b="1" dirty="0"/>
              <a:t> </a:t>
            </a:r>
            <a:r>
              <a:rPr lang="en-US" sz="1200" b="1" dirty="0" err="1"/>
              <a:t>yatim</a:t>
            </a:r>
            <a:r>
              <a:rPr lang="en-US" sz="1200" b="1" dirty="0"/>
              <a:t> </a:t>
            </a:r>
            <a:r>
              <a:rPr lang="en-US" sz="1200" b="1" dirty="0" err="1"/>
              <a:t>dirumah</a:t>
            </a:r>
            <a:r>
              <a:rPr lang="en-US" sz="1200" b="1" dirty="0"/>
              <a:t> </a:t>
            </a:r>
            <a:r>
              <a:rPr lang="en-US" sz="1200" b="1" dirty="0" err="1" smtClean="0"/>
              <a:t>sendiri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Membatalkan</a:t>
            </a:r>
            <a:r>
              <a:rPr lang="en-US" sz="1200" b="1" dirty="0" smtClean="0"/>
              <a:t> </a:t>
            </a:r>
            <a:r>
              <a:rPr lang="en-US" sz="1200" b="1" dirty="0" err="1"/>
              <a:t>penuntutan</a:t>
            </a:r>
            <a:r>
              <a:rPr lang="en-US" sz="1200" b="1" dirty="0"/>
              <a:t> </a:t>
            </a:r>
            <a:r>
              <a:rPr lang="en-US" sz="1200" b="1" dirty="0" err="1"/>
              <a:t>hak</a:t>
            </a:r>
            <a:r>
              <a:rPr lang="en-US" sz="1200" b="1" dirty="0"/>
              <a:t> </a:t>
            </a:r>
            <a:r>
              <a:rPr lang="en-US" sz="1200" b="1" dirty="0" err="1"/>
              <a:t>dari</a:t>
            </a:r>
            <a:r>
              <a:rPr lang="en-US" sz="1200" b="1" dirty="0"/>
              <a:t> orang </a:t>
            </a:r>
            <a:r>
              <a:rPr lang="en-US" sz="1200" b="1" dirty="0" smtClean="0"/>
              <a:t>lain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Memperlakukan</a:t>
            </a:r>
            <a:r>
              <a:rPr lang="en-US" sz="1200" b="1" dirty="0" smtClean="0"/>
              <a:t> </a:t>
            </a:r>
            <a:r>
              <a:rPr lang="en-US" sz="1200" b="1" dirty="0"/>
              <a:t>orang lain </a:t>
            </a:r>
            <a:r>
              <a:rPr lang="en-US" sz="1200" b="1" dirty="0" err="1"/>
              <a:t>seperti</a:t>
            </a:r>
            <a:r>
              <a:rPr lang="en-US" sz="1200" b="1" dirty="0"/>
              <a:t> </a:t>
            </a:r>
            <a:r>
              <a:rPr lang="en-US" sz="1200" b="1" dirty="0" err="1"/>
              <a:t>diri</a:t>
            </a:r>
            <a:r>
              <a:rPr lang="en-US" sz="1200" b="1" dirty="0"/>
              <a:t> </a:t>
            </a:r>
            <a:r>
              <a:rPr lang="en-US" sz="1200" b="1" dirty="0" err="1" smtClean="0"/>
              <a:t>sendiri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Membantu</a:t>
            </a:r>
            <a:r>
              <a:rPr lang="en-US" sz="1200" b="1" dirty="0" smtClean="0"/>
              <a:t> </a:t>
            </a:r>
            <a:r>
              <a:rPr lang="en-US" sz="1200" b="1" dirty="0"/>
              <a:t>orang lain </a:t>
            </a:r>
            <a:r>
              <a:rPr lang="en-US" sz="1200" b="1" dirty="0" err="1"/>
              <a:t>melakukan</a:t>
            </a:r>
            <a:r>
              <a:rPr lang="en-US" sz="1200" b="1" dirty="0"/>
              <a:t> </a:t>
            </a:r>
            <a:r>
              <a:rPr lang="en-US" sz="1200" b="1" dirty="0" err="1" smtClean="0"/>
              <a:t>kebajikan</a:t>
            </a:r>
            <a:endParaRPr lang="en-US" sz="12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b="1" dirty="0" err="1" smtClean="0"/>
              <a:t>Membantu</a:t>
            </a:r>
            <a:r>
              <a:rPr lang="en-US" sz="1200" b="1" dirty="0" smtClean="0"/>
              <a:t> </a:t>
            </a:r>
            <a:r>
              <a:rPr lang="en-US" sz="1200" b="1" dirty="0" err="1"/>
              <a:t>keluarga</a:t>
            </a:r>
            <a:r>
              <a:rPr lang="en-US" sz="1200" b="1" dirty="0"/>
              <a:t> orang lain yang </a:t>
            </a:r>
            <a:r>
              <a:rPr lang="en-US" sz="1200" b="1" dirty="0" err="1"/>
              <a:t>ditinggal</a:t>
            </a:r>
            <a:r>
              <a:rPr lang="en-US" sz="1200" b="1" dirty="0"/>
              <a:t> </a:t>
            </a:r>
            <a:r>
              <a:rPr lang="en-US" sz="1200" b="1" dirty="0" err="1" smtClean="0"/>
              <a:t>berjihad</a:t>
            </a:r>
            <a:endParaRPr lang="en-US" sz="1200" b="1" dirty="0"/>
          </a:p>
          <a:p>
            <a:pPr marL="514350" indent="-514350">
              <a:buFont typeface="+mj-lt"/>
              <a:buAutoNum type="arabicPeriod"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893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Memberikan</a:t>
            </a:r>
            <a:r>
              <a:rPr lang="en-US" sz="1600" b="1" dirty="0"/>
              <a:t> </a:t>
            </a:r>
            <a:r>
              <a:rPr lang="en-US" sz="1600" b="1" dirty="0" err="1"/>
              <a:t>kesaksian</a:t>
            </a:r>
            <a:r>
              <a:rPr lang="en-US" sz="1600" b="1" dirty="0"/>
              <a:t> </a:t>
            </a:r>
            <a:r>
              <a:rPr lang="en-US" sz="1600" b="1" dirty="0" err="1"/>
              <a:t>palsu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Melakukan</a:t>
            </a:r>
            <a:r>
              <a:rPr lang="en-US" sz="1600" b="1" dirty="0"/>
              <a:t> </a:t>
            </a:r>
            <a:r>
              <a:rPr lang="en-US" sz="1600" b="1" dirty="0" err="1"/>
              <a:t>adu</a:t>
            </a:r>
            <a:r>
              <a:rPr lang="en-US" sz="1600" b="1" dirty="0"/>
              <a:t> </a:t>
            </a:r>
            <a:r>
              <a:rPr lang="en-US" sz="1600" b="1" dirty="0" err="1"/>
              <a:t>domba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Mengumpat</a:t>
            </a:r>
            <a:r>
              <a:rPr lang="en-US" sz="1600" b="1" dirty="0"/>
              <a:t> orang lain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Menggunjing</a:t>
            </a:r>
            <a:r>
              <a:rPr lang="en-US" sz="1600" b="1" dirty="0"/>
              <a:t> orang lain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Menyerahkan</a:t>
            </a:r>
            <a:r>
              <a:rPr lang="en-US" sz="1600" b="1" dirty="0"/>
              <a:t> </a:t>
            </a:r>
            <a:r>
              <a:rPr lang="en-US" sz="1600" b="1" dirty="0" err="1"/>
              <a:t>sesama</a:t>
            </a:r>
            <a:r>
              <a:rPr lang="en-US" sz="1600" b="1" dirty="0"/>
              <a:t> </a:t>
            </a:r>
            <a:r>
              <a:rPr lang="en-US" sz="1600" b="1" dirty="0" err="1"/>
              <a:t>muslim</a:t>
            </a:r>
            <a:r>
              <a:rPr lang="en-US" sz="1600" b="1" dirty="0"/>
              <a:t> </a:t>
            </a:r>
            <a:r>
              <a:rPr lang="en-US" sz="1600" b="1" dirty="0" err="1"/>
              <a:t>kepada</a:t>
            </a:r>
            <a:r>
              <a:rPr lang="en-US" sz="1600" b="1" dirty="0"/>
              <a:t> </a:t>
            </a:r>
            <a:r>
              <a:rPr lang="en-US" sz="1600" b="1" dirty="0" err="1"/>
              <a:t>musuh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Memanfaatkan</a:t>
            </a:r>
            <a:r>
              <a:rPr lang="en-US" sz="1600" b="1" dirty="0"/>
              <a:t> </a:t>
            </a:r>
            <a:r>
              <a:rPr lang="en-US" sz="1600" b="1" dirty="0" err="1"/>
              <a:t>kedudukan</a:t>
            </a:r>
            <a:r>
              <a:rPr lang="en-US" sz="1600" b="1" dirty="0"/>
              <a:t> </a:t>
            </a:r>
            <a:r>
              <a:rPr lang="en-US" sz="1600" b="1" dirty="0" err="1"/>
              <a:t>untuk</a:t>
            </a:r>
            <a:r>
              <a:rPr lang="en-US" sz="1600" b="1" dirty="0"/>
              <a:t> </a:t>
            </a:r>
            <a:r>
              <a:rPr lang="en-US" sz="1600" b="1" dirty="0" err="1"/>
              <a:t>kepentingan</a:t>
            </a:r>
            <a:r>
              <a:rPr lang="en-US" sz="1600" b="1" dirty="0"/>
              <a:t> </a:t>
            </a:r>
            <a:r>
              <a:rPr lang="en-US" sz="1600" b="1" dirty="0" err="1"/>
              <a:t>sendiri</a:t>
            </a:r>
            <a:r>
              <a:rPr lang="en-US" sz="1600" b="1" dirty="0"/>
              <a:t> </a:t>
            </a:r>
            <a:r>
              <a:rPr lang="en-US" sz="1600" b="1" dirty="0" err="1"/>
              <a:t>atau</a:t>
            </a:r>
            <a:r>
              <a:rPr lang="en-US" sz="1600" b="1" dirty="0"/>
              <a:t> </a:t>
            </a:r>
            <a:r>
              <a:rPr lang="en-US" sz="1600" b="1" dirty="0" err="1"/>
              <a:t>keluarga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Mengambil</a:t>
            </a:r>
            <a:r>
              <a:rPr lang="en-US" sz="1600" b="1" dirty="0"/>
              <a:t> </a:t>
            </a:r>
            <a:r>
              <a:rPr lang="en-US" sz="1600" b="1" dirty="0" err="1"/>
              <a:t>hak</a:t>
            </a:r>
            <a:r>
              <a:rPr lang="en-US" sz="1600" b="1" dirty="0"/>
              <a:t> orang lain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 smtClean="0"/>
              <a:t>Mengganggu</a:t>
            </a:r>
            <a:r>
              <a:rPr lang="en-US" sz="1600" b="1" dirty="0" smtClean="0"/>
              <a:t> </a:t>
            </a:r>
            <a:r>
              <a:rPr lang="en-US" sz="1600" b="1" dirty="0" err="1"/>
              <a:t>keselamatan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keamanan</a:t>
            </a:r>
            <a:r>
              <a:rPr lang="en-US" sz="1600" b="1" dirty="0"/>
              <a:t> orang lain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Mempersulit</a:t>
            </a:r>
            <a:r>
              <a:rPr lang="en-US" sz="1600" b="1" dirty="0"/>
              <a:t> orang </a:t>
            </a:r>
            <a:r>
              <a:rPr lang="en-US" sz="1600" b="1" dirty="0" err="1"/>
              <a:t>memperoleh</a:t>
            </a:r>
            <a:r>
              <a:rPr lang="en-US" sz="1600" b="1" dirty="0"/>
              <a:t> </a:t>
            </a:r>
            <a:r>
              <a:rPr lang="en-US" sz="1600" b="1" dirty="0" err="1"/>
              <a:t>haknya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Menyibak</a:t>
            </a:r>
            <a:r>
              <a:rPr lang="en-US" sz="1600" b="1" dirty="0"/>
              <a:t> orang-orang yang </a:t>
            </a:r>
            <a:r>
              <a:rPr lang="en-US" sz="1600" b="1" dirty="0" err="1"/>
              <a:t>sedang</a:t>
            </a:r>
            <a:r>
              <a:rPr lang="en-US" sz="1600" b="1" dirty="0"/>
              <a:t> </a:t>
            </a:r>
            <a:r>
              <a:rPr lang="en-US" sz="1600" b="1" dirty="0" err="1"/>
              <a:t>duduk-duduk</a:t>
            </a:r>
            <a:r>
              <a:rPr lang="en-US" sz="1600" b="1" dirty="0"/>
              <a:t> </a:t>
            </a:r>
            <a:r>
              <a:rPr lang="en-US" sz="1600" b="1" dirty="0" err="1"/>
              <a:t>berdampingan</a:t>
            </a:r>
            <a:r>
              <a:rPr lang="en-US" sz="1600" b="1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Menyuruh</a:t>
            </a:r>
            <a:r>
              <a:rPr lang="en-US" sz="1600" b="1" dirty="0"/>
              <a:t> </a:t>
            </a:r>
            <a:r>
              <a:rPr lang="en-US" sz="1600" b="1" dirty="0" err="1"/>
              <a:t>seseorang</a:t>
            </a:r>
            <a:r>
              <a:rPr lang="en-US" sz="1600" b="1" dirty="0"/>
              <a:t> </a:t>
            </a:r>
            <a:r>
              <a:rPr lang="en-US" sz="1600" b="1" dirty="0" err="1"/>
              <a:t>pindah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tempat</a:t>
            </a:r>
            <a:r>
              <a:rPr lang="en-US" sz="1600" b="1" dirty="0"/>
              <a:t> </a:t>
            </a:r>
            <a:r>
              <a:rPr lang="en-US" sz="1600" b="1" dirty="0" err="1"/>
              <a:t>duduknya</a:t>
            </a:r>
            <a:r>
              <a:rPr lang="en-US" sz="1600" b="1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Mengotori</a:t>
            </a:r>
            <a:r>
              <a:rPr lang="en-US" sz="1600" b="1" dirty="0"/>
              <a:t> </a:t>
            </a:r>
            <a:r>
              <a:rPr lang="en-US" sz="1600" b="1" dirty="0" err="1"/>
              <a:t>atau</a:t>
            </a:r>
            <a:r>
              <a:rPr lang="en-US" sz="1600" b="1" dirty="0"/>
              <a:t> </a:t>
            </a:r>
            <a:r>
              <a:rPr lang="en-US" sz="1600" b="1" dirty="0" err="1"/>
              <a:t>merusak</a:t>
            </a:r>
            <a:r>
              <a:rPr lang="en-US" sz="1600" b="1" dirty="0"/>
              <a:t> </a:t>
            </a:r>
            <a:r>
              <a:rPr lang="en-US" sz="1600" b="1" dirty="0" err="1"/>
              <a:t>lingkungan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Mengacaukan</a:t>
            </a:r>
            <a:r>
              <a:rPr lang="en-US" sz="1600" b="1" dirty="0"/>
              <a:t> </a:t>
            </a:r>
            <a:r>
              <a:rPr lang="en-US" sz="1600" b="1" dirty="0" err="1"/>
              <a:t>harga</a:t>
            </a:r>
            <a:r>
              <a:rPr lang="en-US" sz="1600" b="1" dirty="0"/>
              <a:t> </a:t>
            </a:r>
            <a:r>
              <a:rPr lang="en-US" sz="1600" b="1" dirty="0" err="1"/>
              <a:t>pasar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Menawar</a:t>
            </a:r>
            <a:r>
              <a:rPr lang="en-US" sz="1600" b="1" dirty="0"/>
              <a:t> </a:t>
            </a:r>
            <a:r>
              <a:rPr lang="en-US" sz="1600" b="1" dirty="0" err="1" smtClean="0"/>
              <a:t>barang</a:t>
            </a:r>
            <a:r>
              <a:rPr lang="en-US" sz="1600" b="1" dirty="0" smtClean="0"/>
              <a:t> </a:t>
            </a:r>
            <a:r>
              <a:rPr lang="en-US" sz="1600" b="1" dirty="0"/>
              <a:t>yang </a:t>
            </a:r>
            <a:r>
              <a:rPr lang="en-US" sz="1600" b="1" dirty="0" err="1"/>
              <a:t>sedang</a:t>
            </a:r>
            <a:r>
              <a:rPr lang="en-US" sz="1600" b="1" dirty="0"/>
              <a:t> di </a:t>
            </a:r>
            <a:r>
              <a:rPr lang="en-US" sz="1600" b="1" dirty="0" err="1"/>
              <a:t>tawar</a:t>
            </a:r>
            <a:r>
              <a:rPr lang="en-US" sz="1600" b="1" dirty="0"/>
              <a:t> orang lain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Membela</a:t>
            </a:r>
            <a:r>
              <a:rPr lang="en-US" sz="1600" b="1" dirty="0"/>
              <a:t> orang </a:t>
            </a:r>
            <a:r>
              <a:rPr lang="en-US" sz="1600" b="1" dirty="0" err="1"/>
              <a:t>bersalah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Mengeluarkan</a:t>
            </a:r>
            <a:r>
              <a:rPr lang="en-US" sz="1600" b="1" dirty="0"/>
              <a:t> kata-kata </a:t>
            </a:r>
            <a:r>
              <a:rPr lang="en-US" sz="1600" b="1" dirty="0" err="1"/>
              <a:t>keji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Menyendiri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perempuan</a:t>
            </a:r>
            <a:r>
              <a:rPr lang="en-US" sz="1600" b="1" dirty="0"/>
              <a:t> </a:t>
            </a:r>
            <a:r>
              <a:rPr lang="en-US" sz="1600" b="1" dirty="0" err="1"/>
              <a:t>bukan</a:t>
            </a:r>
            <a:r>
              <a:rPr lang="en-US" sz="1600" b="1" dirty="0"/>
              <a:t> </a:t>
            </a:r>
            <a:r>
              <a:rPr lang="en-US" sz="1600" b="1" dirty="0" err="1"/>
              <a:t>mukrim</a:t>
            </a:r>
            <a:endParaRPr lang="en-US" sz="1600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 smtClean="0"/>
              <a:t>Memandangi</a:t>
            </a:r>
            <a:r>
              <a:rPr lang="en-US" sz="1600" b="1" dirty="0" smtClean="0"/>
              <a:t> </a:t>
            </a:r>
            <a:r>
              <a:rPr lang="en-US" sz="1600" b="1" dirty="0" err="1"/>
              <a:t>aurat</a:t>
            </a:r>
            <a:r>
              <a:rPr lang="en-US" sz="1600" b="1" dirty="0"/>
              <a:t> orang lain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 smtClean="0"/>
              <a:t>Mengganggu</a:t>
            </a:r>
            <a:r>
              <a:rPr lang="en-US" sz="1600" b="1" dirty="0" smtClean="0"/>
              <a:t> </a:t>
            </a:r>
            <a:r>
              <a:rPr lang="en-US" sz="1600" b="1" dirty="0" err="1"/>
              <a:t>keamanan</a:t>
            </a:r>
            <a:r>
              <a:rPr lang="en-US" sz="1600" b="1" dirty="0"/>
              <a:t> orang lain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 b="1" dirty="0" err="1"/>
              <a:t>Membungakan</a:t>
            </a:r>
            <a:r>
              <a:rPr lang="en-US" sz="1600" b="1" dirty="0"/>
              <a:t> </a:t>
            </a:r>
            <a:r>
              <a:rPr lang="en-US" sz="1600" b="1" dirty="0" err="1" smtClean="0"/>
              <a:t>uang</a:t>
            </a:r>
            <a:endParaRPr lang="en-US" sz="16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pPr marL="285750" lvl="0" indent="-285750" algn="l">
              <a:buFont typeface="Arial" pitchFamily="34" charset="0"/>
              <a:buChar char="•"/>
            </a:pPr>
            <a:r>
              <a:rPr lang="en-US" sz="1800" b="1" dirty="0"/>
              <a:t>PERILAKU TERLARANG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746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47500" lnSpcReduction="20000"/>
          </a:bodyPr>
          <a:lstStyle/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Memakan</a:t>
            </a:r>
            <a:r>
              <a:rPr lang="en-US" b="1" dirty="0"/>
              <a:t> </a:t>
            </a:r>
            <a:r>
              <a:rPr lang="en-US" b="1" dirty="0" err="1"/>
              <a:t>harta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yatim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Mengulur</a:t>
            </a:r>
            <a:r>
              <a:rPr lang="en-US" b="1" dirty="0"/>
              <a:t> </a:t>
            </a:r>
            <a:r>
              <a:rPr lang="en-US" b="1" dirty="0" err="1"/>
              <a:t>ulur</a:t>
            </a:r>
            <a:r>
              <a:rPr lang="en-US" b="1" dirty="0"/>
              <a:t> </a:t>
            </a:r>
            <a:r>
              <a:rPr lang="en-US" b="1" dirty="0" err="1"/>
              <a:t>pembayaran</a:t>
            </a:r>
            <a:r>
              <a:rPr lang="en-US" b="1" dirty="0"/>
              <a:t> </a:t>
            </a:r>
            <a:r>
              <a:rPr lang="en-US" b="1" dirty="0" err="1"/>
              <a:t>utang</a:t>
            </a:r>
            <a:r>
              <a:rPr lang="en-US" b="1" dirty="0"/>
              <a:t> </a:t>
            </a:r>
            <a:r>
              <a:rPr lang="en-US" b="1" dirty="0" err="1"/>
              <a:t>padahal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Menarik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r>
              <a:rPr lang="en-US" b="1" dirty="0" err="1"/>
              <a:t>pemberian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orang lain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Sewenang-wenang</a:t>
            </a:r>
            <a:r>
              <a:rPr lang="en-US" b="1" dirty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/>
              <a:t>pegawai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penyiksaan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Menyisihkan</a:t>
            </a:r>
            <a:r>
              <a:rPr lang="en-US" b="1" dirty="0"/>
              <a:t> </a:t>
            </a:r>
            <a:r>
              <a:rPr lang="en-US" b="1" dirty="0" err="1"/>
              <a:t>teman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pembicaraan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Menyombongkan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orang lain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membenci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berseteru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Saling</a:t>
            </a:r>
            <a:r>
              <a:rPr lang="en-US" b="1" dirty="0"/>
              <a:t> </a:t>
            </a:r>
            <a:r>
              <a:rPr lang="en-US" b="1" dirty="0" err="1"/>
              <a:t>menjauhi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Merusak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 smtClean="0"/>
              <a:t>sesama</a:t>
            </a:r>
            <a:r>
              <a:rPr lang="en-US" b="1" dirty="0" smtClean="0"/>
              <a:t> </a:t>
            </a:r>
            <a:r>
              <a:rPr lang="en-US" b="1" dirty="0" err="1"/>
              <a:t>muslim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Mengungkit</a:t>
            </a:r>
            <a:r>
              <a:rPr lang="en-US" b="1" dirty="0"/>
              <a:t> </a:t>
            </a:r>
            <a:r>
              <a:rPr lang="en-US" b="1" dirty="0" err="1"/>
              <a:t>pemberian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orang lain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Melanggar</a:t>
            </a:r>
            <a:r>
              <a:rPr lang="en-US" b="1" dirty="0"/>
              <a:t> </a:t>
            </a:r>
            <a:r>
              <a:rPr lang="en-US" b="1" dirty="0" err="1"/>
              <a:t>janji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membayarkan</a:t>
            </a:r>
            <a:r>
              <a:rPr lang="en-US" b="1" dirty="0"/>
              <a:t> </a:t>
            </a:r>
            <a:r>
              <a:rPr lang="en-US" b="1" dirty="0" err="1"/>
              <a:t>upah</a:t>
            </a:r>
            <a:r>
              <a:rPr lang="en-US" b="1" dirty="0"/>
              <a:t> </a:t>
            </a:r>
            <a:r>
              <a:rPr lang="en-US" b="1" dirty="0" err="1"/>
              <a:t>pegawai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Merusak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</a:t>
            </a:r>
            <a:r>
              <a:rPr lang="en-US" b="1" dirty="0" err="1"/>
              <a:t>istri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suaminya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Memperdaya</a:t>
            </a:r>
            <a:r>
              <a:rPr lang="en-US" b="1" dirty="0"/>
              <a:t> </a:t>
            </a:r>
            <a:r>
              <a:rPr lang="en-US" b="1" dirty="0" err="1"/>
              <a:t>pembeli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Mengecoh</a:t>
            </a:r>
            <a:r>
              <a:rPr lang="en-US" b="1" dirty="0"/>
              <a:t> </a:t>
            </a:r>
            <a:r>
              <a:rPr lang="en-US" b="1" dirty="0" err="1"/>
              <a:t>pembeli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Menghina</a:t>
            </a:r>
            <a:r>
              <a:rPr lang="en-US" b="1" dirty="0"/>
              <a:t> </a:t>
            </a:r>
            <a:r>
              <a:rPr lang="en-US" b="1" dirty="0" err="1"/>
              <a:t>keturunan</a:t>
            </a:r>
            <a:r>
              <a:rPr lang="en-US" b="1" dirty="0"/>
              <a:t> orang lain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Menunjukan</a:t>
            </a:r>
            <a:r>
              <a:rPr lang="en-US" b="1" dirty="0"/>
              <a:t> rasa </a:t>
            </a:r>
            <a:r>
              <a:rPr lang="en-US" b="1" dirty="0" err="1"/>
              <a:t>senang</a:t>
            </a:r>
            <a:r>
              <a:rPr lang="en-US" b="1" dirty="0"/>
              <a:t> </a:t>
            </a:r>
            <a:r>
              <a:rPr lang="en-US" b="1" dirty="0" err="1"/>
              <a:t>melihat</a:t>
            </a:r>
            <a:r>
              <a:rPr lang="en-US" b="1" dirty="0"/>
              <a:t> orang lain </a:t>
            </a:r>
            <a:r>
              <a:rPr lang="en-US" b="1" dirty="0" err="1"/>
              <a:t>tertimpa</a:t>
            </a:r>
            <a:r>
              <a:rPr lang="en-US" b="1" dirty="0"/>
              <a:t> </a:t>
            </a:r>
            <a:r>
              <a:rPr lang="en-US" b="1" dirty="0" err="1"/>
              <a:t>musibah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Menghina</a:t>
            </a:r>
            <a:r>
              <a:rPr lang="en-US" b="1" dirty="0"/>
              <a:t> </a:t>
            </a:r>
            <a:r>
              <a:rPr lang="en-US" b="1" dirty="0" err="1" smtClean="0"/>
              <a:t>sesama</a:t>
            </a:r>
            <a:r>
              <a:rPr lang="en-US" b="1" dirty="0" smtClean="0"/>
              <a:t> </a:t>
            </a:r>
            <a:r>
              <a:rPr lang="en-US" b="1" dirty="0" err="1"/>
              <a:t>muslim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Berprasangka</a:t>
            </a:r>
            <a:r>
              <a:rPr lang="en-US" b="1" dirty="0"/>
              <a:t> </a:t>
            </a:r>
            <a:r>
              <a:rPr lang="en-US" b="1" dirty="0" err="1"/>
              <a:t>buruk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orang lain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Mencari-cari</a:t>
            </a:r>
            <a:r>
              <a:rPr lang="en-US" b="1" dirty="0"/>
              <a:t> </a:t>
            </a:r>
            <a:r>
              <a:rPr lang="en-US" b="1" dirty="0" err="1"/>
              <a:t>kesalahan</a:t>
            </a:r>
            <a:r>
              <a:rPr lang="en-US" b="1" dirty="0"/>
              <a:t> orang lain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Memutuskan</a:t>
            </a:r>
            <a:r>
              <a:rPr lang="en-US" b="1" dirty="0"/>
              <a:t> </a:t>
            </a:r>
            <a:r>
              <a:rPr lang="en-US" b="1" dirty="0" err="1"/>
              <a:t>ikatan</a:t>
            </a:r>
            <a:r>
              <a:rPr lang="en-US" b="1" dirty="0"/>
              <a:t> </a:t>
            </a:r>
            <a:r>
              <a:rPr lang="en-US" b="1" dirty="0" err="1"/>
              <a:t>kekeluargaan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Memaki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mengungkap</a:t>
            </a:r>
            <a:r>
              <a:rPr lang="en-US" b="1" dirty="0"/>
              <a:t> </a:t>
            </a:r>
            <a:r>
              <a:rPr lang="en-US" b="1" dirty="0" err="1"/>
              <a:t>aib</a:t>
            </a:r>
            <a:r>
              <a:rPr lang="en-US" b="1" dirty="0"/>
              <a:t> orang lain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Mendoakan</a:t>
            </a:r>
            <a:r>
              <a:rPr lang="en-US" b="1" dirty="0"/>
              <a:t> </a:t>
            </a:r>
            <a:r>
              <a:rPr lang="en-US" b="1" dirty="0" err="1"/>
              <a:t>kejelekan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orang lain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Memulai</a:t>
            </a:r>
            <a:r>
              <a:rPr lang="en-US" b="1" dirty="0"/>
              <a:t> </a:t>
            </a:r>
            <a:r>
              <a:rPr lang="en-US" b="1" dirty="0" err="1"/>
              <a:t>memaki</a:t>
            </a:r>
            <a:r>
              <a:rPr lang="en-US" b="1" dirty="0"/>
              <a:t> </a:t>
            </a:r>
            <a:r>
              <a:rPr lang="en-US" b="1" dirty="0" err="1" smtClean="0"/>
              <a:t>sesama</a:t>
            </a:r>
            <a:r>
              <a:rPr lang="en-US" b="1" dirty="0" smtClean="0"/>
              <a:t> </a:t>
            </a:r>
            <a:r>
              <a:rPr lang="en-US" b="1" dirty="0" err="1"/>
              <a:t>muslim</a:t>
            </a:r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b="1" dirty="0" err="1"/>
              <a:t>Mengkafirkan</a:t>
            </a:r>
            <a:r>
              <a:rPr lang="en-US" b="1" dirty="0"/>
              <a:t> </a:t>
            </a:r>
            <a:r>
              <a:rPr lang="en-US" b="1" dirty="0" err="1"/>
              <a:t>muslim</a:t>
            </a:r>
            <a:r>
              <a:rPr lang="en-US" b="1" dirty="0"/>
              <a:t> yang </a:t>
            </a:r>
            <a:r>
              <a:rPr lang="en-US" b="1" dirty="0" err="1" smtClean="0"/>
              <a:t>shalih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pPr marL="285750" lvl="0" indent="-285750" algn="l">
              <a:buFont typeface="Arial" pitchFamily="34" charset="0"/>
              <a:buChar char="•"/>
            </a:pPr>
            <a:r>
              <a:rPr lang="en-US" sz="1800" b="1" dirty="0"/>
              <a:t>PERILAKU </a:t>
            </a:r>
            <a:r>
              <a:rPr lang="en-US" sz="1800" b="1" dirty="0" smtClean="0"/>
              <a:t>TERLARANG (2)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36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/>
              <a:t>PILAR SPIRITUAL MASYARAKAT </a:t>
            </a:r>
            <a:r>
              <a:rPr lang="en-US" sz="3200" b="1" dirty="0" smtClean="0"/>
              <a:t>MARHAMAH</a:t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3200" b="1" dirty="0" err="1" smtClean="0"/>
              <a:t>Cinta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Kasih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Sholat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Puasa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Zakat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Haji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Doa</a:t>
            </a:r>
            <a:r>
              <a:rPr lang="en-US" dirty="0"/>
              <a:t>, </a:t>
            </a:r>
            <a:r>
              <a:rPr lang="en-US" dirty="0" err="1"/>
              <a:t>Dzikir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Shalawat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Istighfar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Tobat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Tadarus</a:t>
            </a:r>
            <a:r>
              <a:rPr lang="en-US" dirty="0"/>
              <a:t> Qur’an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 smtClean="0"/>
              <a:t>Sunnah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Iman</a:t>
            </a:r>
            <a:r>
              <a:rPr lang="en-US" dirty="0" smtClean="0"/>
              <a:t>, </a:t>
            </a:r>
            <a:r>
              <a:rPr lang="en-US" dirty="0" err="1" smtClean="0"/>
              <a:t>Taqwa</a:t>
            </a:r>
            <a:r>
              <a:rPr lang="en-US" dirty="0" smtClean="0"/>
              <a:t>, </a:t>
            </a:r>
            <a:r>
              <a:rPr lang="en-US" dirty="0" err="1" smtClean="0"/>
              <a:t>Sabar</a:t>
            </a:r>
            <a:r>
              <a:rPr lang="en-US" dirty="0" smtClean="0"/>
              <a:t>, </a:t>
            </a:r>
            <a:r>
              <a:rPr lang="en-US" dirty="0" err="1" smtClean="0"/>
              <a:t>Syukur</a:t>
            </a:r>
            <a:r>
              <a:rPr lang="en-US" dirty="0" smtClean="0"/>
              <a:t> (12:43</a:t>
            </a:r>
            <a:r>
              <a:rPr lang="en-US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Literasi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(S. Ali RA: </a:t>
            </a:r>
            <a:r>
              <a:rPr lang="en-US" dirty="0" err="1" smtClean="0"/>
              <a:t>Manajemen</a:t>
            </a:r>
            <a:r>
              <a:rPr lang="en-US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381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SOSIAL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Setiap</a:t>
            </a:r>
            <a:r>
              <a:rPr lang="en-US" sz="1600" b="1" dirty="0"/>
              <a:t> orang </a:t>
            </a:r>
            <a:r>
              <a:rPr lang="en-US" sz="1600" b="1" dirty="0" err="1"/>
              <a:t>menempatkan</a:t>
            </a:r>
            <a:r>
              <a:rPr lang="en-US" sz="1600" b="1" dirty="0"/>
              <a:t> </a:t>
            </a:r>
            <a:r>
              <a:rPr lang="en-US" sz="1600" b="1" dirty="0" err="1"/>
              <a:t>diri</a:t>
            </a:r>
            <a:r>
              <a:rPr lang="en-US" sz="1600" b="1" dirty="0"/>
              <a:t> </a:t>
            </a:r>
            <a:r>
              <a:rPr lang="en-US" sz="1600" b="1" dirty="0" err="1"/>
              <a:t>sebagai</a:t>
            </a:r>
            <a:r>
              <a:rPr lang="en-US" sz="1600" b="1" dirty="0"/>
              <a:t> </a:t>
            </a:r>
            <a:r>
              <a:rPr lang="en-US" sz="1600" b="1" dirty="0" err="1"/>
              <a:t>hamba</a:t>
            </a:r>
            <a:r>
              <a:rPr lang="en-US" sz="1600" b="1" dirty="0"/>
              <a:t> Allah (QS. 51: 56-58)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Setiap</a:t>
            </a:r>
            <a:r>
              <a:rPr lang="en-US" sz="1600" b="1" dirty="0"/>
              <a:t> </a:t>
            </a:r>
            <a:r>
              <a:rPr lang="en-US" sz="1600" b="1" dirty="0" err="1"/>
              <a:t>anggota</a:t>
            </a:r>
            <a:r>
              <a:rPr lang="en-US" sz="1600" b="1" dirty="0"/>
              <a:t> </a:t>
            </a:r>
            <a:r>
              <a:rPr lang="en-US" sz="1600" b="1" dirty="0" err="1"/>
              <a:t>umat</a:t>
            </a:r>
            <a:r>
              <a:rPr lang="en-US" sz="1600" b="1" dirty="0"/>
              <a:t> </a:t>
            </a:r>
            <a:r>
              <a:rPr lang="en-US" sz="1600" b="1" dirty="0" err="1"/>
              <a:t>memikul</a:t>
            </a:r>
            <a:r>
              <a:rPr lang="en-US" sz="1600" b="1" dirty="0"/>
              <a:t> </a:t>
            </a:r>
            <a:r>
              <a:rPr lang="en-US" sz="1600" b="1" dirty="0" err="1"/>
              <a:t>amanah</a:t>
            </a:r>
            <a:r>
              <a:rPr lang="en-US" sz="1600" b="1" dirty="0"/>
              <a:t> (QS. 33:72)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Menggalakan</a:t>
            </a:r>
            <a:r>
              <a:rPr lang="en-US" sz="1600" b="1" dirty="0"/>
              <a:t> </a:t>
            </a:r>
            <a:r>
              <a:rPr lang="en-US" sz="1600" b="1" dirty="0" err="1"/>
              <a:t>kebajikan</a:t>
            </a:r>
            <a:r>
              <a:rPr lang="en-US" sz="1600" b="1" dirty="0"/>
              <a:t> demi </a:t>
            </a:r>
            <a:r>
              <a:rPr lang="en-US" sz="1600" b="1" dirty="0" err="1"/>
              <a:t>terbentuknya</a:t>
            </a:r>
            <a:r>
              <a:rPr lang="en-US" sz="1600" b="1" dirty="0"/>
              <a:t> </a:t>
            </a:r>
            <a:r>
              <a:rPr lang="en-US" sz="1600" b="1" dirty="0" err="1"/>
              <a:t>keutuhan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(QS. 9:71-72)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Urusan</a:t>
            </a:r>
            <a:r>
              <a:rPr lang="en-US" sz="1600" b="1" dirty="0"/>
              <a:t> </a:t>
            </a:r>
            <a:r>
              <a:rPr lang="en-US" sz="1600" b="1" dirty="0" err="1"/>
              <a:t>bersama</a:t>
            </a:r>
            <a:r>
              <a:rPr lang="en-US" sz="1600" b="1" dirty="0"/>
              <a:t> </a:t>
            </a:r>
            <a:r>
              <a:rPr lang="en-US" sz="1600" b="1" dirty="0" err="1"/>
              <a:t>diselesaikan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musyawarah</a:t>
            </a:r>
            <a:r>
              <a:rPr lang="en-US" sz="1600" b="1" dirty="0"/>
              <a:t> (QS. 42:37)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Kesulitan</a:t>
            </a:r>
            <a:r>
              <a:rPr lang="en-US" sz="1600" b="1" dirty="0"/>
              <a:t> </a:t>
            </a:r>
            <a:r>
              <a:rPr lang="en-US" sz="1600" b="1" dirty="0" err="1"/>
              <a:t>bersama</a:t>
            </a:r>
            <a:r>
              <a:rPr lang="en-US" sz="1600" b="1" dirty="0"/>
              <a:t> </a:t>
            </a:r>
            <a:r>
              <a:rPr lang="en-US" sz="1600" b="1" dirty="0" err="1"/>
              <a:t>dihadapi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kesabaran</a:t>
            </a:r>
            <a:r>
              <a:rPr lang="en-US" sz="1600" b="1" dirty="0"/>
              <a:t> (QS. 7:95)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Membiayai</a:t>
            </a:r>
            <a:r>
              <a:rPr lang="en-US" sz="1600" b="1" dirty="0"/>
              <a:t> </a:t>
            </a:r>
            <a:r>
              <a:rPr lang="en-US" sz="1600" b="1" dirty="0" err="1"/>
              <a:t>pembangunan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infak</a:t>
            </a:r>
            <a:r>
              <a:rPr lang="en-US" sz="1600" b="1" dirty="0"/>
              <a:t> (QS. 42:38)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Menggalakan</a:t>
            </a:r>
            <a:r>
              <a:rPr lang="en-US" sz="1600" b="1" dirty="0"/>
              <a:t> </a:t>
            </a:r>
            <a:r>
              <a:rPr lang="en-US" sz="1600" b="1" dirty="0" err="1"/>
              <a:t>ketaqwaan</a:t>
            </a:r>
            <a:r>
              <a:rPr lang="en-US" sz="1600" b="1" dirty="0"/>
              <a:t> </a:t>
            </a:r>
            <a:r>
              <a:rPr lang="en-US" sz="1600" b="1" dirty="0" err="1"/>
              <a:t>untuk</a:t>
            </a:r>
            <a:r>
              <a:rPr lang="en-US" sz="1600" b="1" dirty="0"/>
              <a:t> </a:t>
            </a:r>
            <a:r>
              <a:rPr lang="en-US" sz="1600" b="1" dirty="0" err="1"/>
              <a:t>membangun</a:t>
            </a:r>
            <a:r>
              <a:rPr lang="en-US" sz="1600" b="1" dirty="0"/>
              <a:t> </a:t>
            </a:r>
            <a:r>
              <a:rPr lang="en-US" sz="1600" b="1" dirty="0" err="1"/>
              <a:t>kesejahteraan</a:t>
            </a:r>
            <a:r>
              <a:rPr lang="en-US" sz="1600" b="1" dirty="0"/>
              <a:t> </a:t>
            </a:r>
            <a:r>
              <a:rPr lang="en-US" sz="1600" b="1" dirty="0" err="1"/>
              <a:t>sosial</a:t>
            </a:r>
            <a:r>
              <a:rPr lang="en-US" sz="1600" b="1" dirty="0"/>
              <a:t> (QS. 7:96)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Perlindungan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pembelaan</a:t>
            </a:r>
            <a:r>
              <a:rPr lang="en-US" sz="1600" b="1" dirty="0"/>
              <a:t> </a:t>
            </a:r>
            <a:r>
              <a:rPr lang="en-US" sz="1600" b="1" dirty="0" err="1"/>
              <a:t>bagi</a:t>
            </a:r>
            <a:r>
              <a:rPr lang="en-US" sz="1600" b="1" dirty="0"/>
              <a:t> </a:t>
            </a:r>
            <a:r>
              <a:rPr lang="en-US" sz="1600" b="1" dirty="0" err="1"/>
              <a:t>golongan</a:t>
            </a:r>
            <a:r>
              <a:rPr lang="en-US" sz="1600" b="1" dirty="0"/>
              <a:t> </a:t>
            </a:r>
            <a:r>
              <a:rPr lang="en-US" sz="1600" b="1" dirty="0" err="1"/>
              <a:t>lemah</a:t>
            </a:r>
            <a:r>
              <a:rPr lang="en-US" sz="1600" b="1" dirty="0"/>
              <a:t> (QS. 4:75)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Perlindungan</a:t>
            </a:r>
            <a:r>
              <a:rPr lang="en-US" sz="1600" b="1" dirty="0"/>
              <a:t> </a:t>
            </a:r>
            <a:r>
              <a:rPr lang="en-US" sz="1600" b="1" dirty="0" err="1"/>
              <a:t>bagi</a:t>
            </a:r>
            <a:r>
              <a:rPr lang="en-US" sz="1600" b="1" dirty="0"/>
              <a:t> </a:t>
            </a:r>
            <a:r>
              <a:rPr lang="en-US" sz="1600" b="1" dirty="0" err="1"/>
              <a:t>kehidupan</a:t>
            </a:r>
            <a:r>
              <a:rPr lang="en-US" sz="1600" b="1" dirty="0"/>
              <a:t> </a:t>
            </a:r>
            <a:r>
              <a:rPr lang="en-US" sz="1600" b="1" dirty="0" err="1"/>
              <a:t>anak-anak</a:t>
            </a:r>
            <a:r>
              <a:rPr lang="en-US" sz="1600" b="1" dirty="0"/>
              <a:t> </a:t>
            </a:r>
            <a:r>
              <a:rPr lang="en-US" sz="1600" b="1" dirty="0" err="1"/>
              <a:t>yatim</a:t>
            </a:r>
            <a:r>
              <a:rPr lang="en-US" sz="1600" b="1" dirty="0"/>
              <a:t> (QS. 107:1-3)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Membangkitan</a:t>
            </a:r>
            <a:r>
              <a:rPr lang="en-US" sz="1600" b="1" dirty="0"/>
              <a:t> </a:t>
            </a:r>
            <a:r>
              <a:rPr lang="en-US" sz="1600" b="1" dirty="0" err="1"/>
              <a:t>semangat</a:t>
            </a:r>
            <a:r>
              <a:rPr lang="en-US" sz="1600" b="1" dirty="0"/>
              <a:t> </a:t>
            </a:r>
            <a:r>
              <a:rPr lang="en-US" sz="1600" b="1" dirty="0" err="1"/>
              <a:t>bersama</a:t>
            </a:r>
            <a:r>
              <a:rPr lang="en-US" sz="1600" b="1" dirty="0"/>
              <a:t> </a:t>
            </a:r>
            <a:r>
              <a:rPr lang="en-US" sz="1600" b="1" dirty="0" err="1"/>
              <a:t>mencintai</a:t>
            </a:r>
            <a:r>
              <a:rPr lang="en-US" sz="1600" b="1" dirty="0"/>
              <a:t> </a:t>
            </a:r>
            <a:r>
              <a:rPr lang="en-US" sz="1600" b="1" dirty="0" err="1"/>
              <a:t>kewajiban</a:t>
            </a:r>
            <a:r>
              <a:rPr lang="en-US" sz="1600" b="1" dirty="0"/>
              <a:t> (QS. 2:216)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Menghindari</a:t>
            </a:r>
            <a:r>
              <a:rPr lang="en-US" sz="1600" b="1" dirty="0"/>
              <a:t> </a:t>
            </a:r>
            <a:r>
              <a:rPr lang="en-US" sz="1600" b="1" dirty="0" err="1"/>
              <a:t>pemborosan</a:t>
            </a:r>
            <a:r>
              <a:rPr lang="en-US" sz="1600" b="1" dirty="0"/>
              <a:t>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setiap</a:t>
            </a:r>
            <a:r>
              <a:rPr lang="en-US" sz="1600" b="1" dirty="0"/>
              <a:t> </a:t>
            </a:r>
            <a:r>
              <a:rPr lang="en-US" sz="1600" b="1" dirty="0" err="1"/>
              <a:t>bidang</a:t>
            </a:r>
            <a:r>
              <a:rPr lang="en-US" sz="1600" b="1" dirty="0"/>
              <a:t> (QS. 17:26-28)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Kelebihan</a:t>
            </a:r>
            <a:r>
              <a:rPr lang="en-US" sz="1600" b="1" dirty="0"/>
              <a:t> </a:t>
            </a:r>
            <a:r>
              <a:rPr lang="en-US" sz="1600" b="1" dirty="0" err="1"/>
              <a:t>kebutuhan</a:t>
            </a:r>
            <a:r>
              <a:rPr lang="en-US" sz="1600" b="1" dirty="0"/>
              <a:t> </a:t>
            </a:r>
            <a:r>
              <a:rPr lang="en-US" sz="1600" b="1" dirty="0" err="1"/>
              <a:t>seseorang</a:t>
            </a:r>
            <a:r>
              <a:rPr lang="en-US" sz="1600" b="1" dirty="0"/>
              <a:t> </a:t>
            </a:r>
            <a:r>
              <a:rPr lang="en-US" sz="1600" b="1" dirty="0" err="1"/>
              <a:t>didistribukan</a:t>
            </a:r>
            <a:r>
              <a:rPr lang="en-US" sz="1600" b="1" dirty="0"/>
              <a:t> </a:t>
            </a:r>
            <a:r>
              <a:rPr lang="en-US" sz="1600" b="1" dirty="0" err="1"/>
              <a:t>kepada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(QS. 2:215)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Saling</a:t>
            </a:r>
            <a:r>
              <a:rPr lang="en-US" sz="1600" b="1" dirty="0"/>
              <a:t> </a:t>
            </a:r>
            <a:r>
              <a:rPr lang="en-US" sz="1600" b="1" dirty="0" err="1"/>
              <a:t>menaati</a:t>
            </a:r>
            <a:r>
              <a:rPr lang="en-US" sz="1600" b="1" dirty="0"/>
              <a:t> </a:t>
            </a:r>
            <a:r>
              <a:rPr lang="en-US" sz="1600" b="1" dirty="0" err="1"/>
              <a:t>perjanjian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semua</a:t>
            </a:r>
            <a:r>
              <a:rPr lang="en-US" sz="1600" b="1" dirty="0"/>
              <a:t> </a:t>
            </a:r>
            <a:r>
              <a:rPr lang="en-US" sz="1600" b="1" dirty="0" err="1"/>
              <a:t>pihak</a:t>
            </a:r>
            <a:r>
              <a:rPr lang="en-US" sz="1600" b="1" dirty="0"/>
              <a:t> (QS. 5:1)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Menjauhi</a:t>
            </a:r>
            <a:r>
              <a:rPr lang="en-US" sz="1600" b="1" dirty="0"/>
              <a:t> </a:t>
            </a:r>
            <a:r>
              <a:rPr lang="en-US" sz="1600" b="1" dirty="0" err="1"/>
              <a:t>cara</a:t>
            </a:r>
            <a:r>
              <a:rPr lang="en-US" sz="1600" b="1" dirty="0"/>
              <a:t> </a:t>
            </a:r>
            <a:r>
              <a:rPr lang="en-US" sz="1600" b="1" dirty="0" err="1"/>
              <a:t>ilegal</a:t>
            </a:r>
            <a:r>
              <a:rPr lang="en-US" sz="1600" b="1" dirty="0"/>
              <a:t> </a:t>
            </a:r>
            <a:r>
              <a:rPr lang="en-US" sz="1600" b="1" dirty="0" err="1"/>
              <a:t>untuk</a:t>
            </a:r>
            <a:r>
              <a:rPr lang="en-US" sz="1600" b="1" dirty="0"/>
              <a:t> </a:t>
            </a:r>
            <a:r>
              <a:rPr lang="en-US" sz="1600" b="1" dirty="0" err="1"/>
              <a:t>mengambil</a:t>
            </a:r>
            <a:r>
              <a:rPr lang="en-US" sz="1600" b="1" dirty="0"/>
              <a:t> </a:t>
            </a:r>
            <a:r>
              <a:rPr lang="en-US" sz="1600" b="1" dirty="0" err="1"/>
              <a:t>harta</a:t>
            </a:r>
            <a:r>
              <a:rPr lang="en-US" sz="1600" b="1" dirty="0"/>
              <a:t> orang lain (QS. 2:188)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Membersihkan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setiap</a:t>
            </a:r>
            <a:r>
              <a:rPr lang="en-US" sz="1600" b="1" dirty="0"/>
              <a:t> </a:t>
            </a:r>
            <a:r>
              <a:rPr lang="en-US" sz="1600" b="1" dirty="0" err="1"/>
              <a:t>aktivitas</a:t>
            </a:r>
            <a:r>
              <a:rPr lang="en-US" sz="1600" b="1" dirty="0"/>
              <a:t> </a:t>
            </a:r>
            <a:r>
              <a:rPr lang="en-US" sz="1600" b="1" dirty="0" err="1"/>
              <a:t>kemaksiatan</a:t>
            </a:r>
            <a:r>
              <a:rPr lang="en-US" sz="1600" b="1" dirty="0"/>
              <a:t> (QS. 8:25)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Tegar</a:t>
            </a:r>
            <a:r>
              <a:rPr lang="en-US" sz="1600" b="1" dirty="0"/>
              <a:t> </a:t>
            </a:r>
            <a:r>
              <a:rPr lang="en-US" sz="1600" b="1" dirty="0" err="1"/>
              <a:t>melawan</a:t>
            </a:r>
            <a:r>
              <a:rPr lang="en-US" sz="1600" b="1" dirty="0"/>
              <a:t> </a:t>
            </a:r>
            <a:r>
              <a:rPr lang="en-US" sz="1600" b="1" dirty="0" err="1"/>
              <a:t>segala</a:t>
            </a:r>
            <a:r>
              <a:rPr lang="en-US" sz="1600" b="1" dirty="0"/>
              <a:t> </a:t>
            </a:r>
            <a:r>
              <a:rPr lang="en-US" sz="1600" b="1" dirty="0" err="1"/>
              <a:t>bentuk</a:t>
            </a:r>
            <a:r>
              <a:rPr lang="en-US" sz="1600" b="1" dirty="0"/>
              <a:t> </a:t>
            </a:r>
            <a:r>
              <a:rPr lang="en-US" sz="1600" b="1" dirty="0" err="1"/>
              <a:t>kesesatan</a:t>
            </a:r>
            <a:r>
              <a:rPr lang="en-US" sz="1600" b="1" dirty="0"/>
              <a:t> (QS. 4:76)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Menggalakan</a:t>
            </a:r>
            <a:r>
              <a:rPr lang="en-US" sz="1600" b="1" dirty="0"/>
              <a:t> </a:t>
            </a:r>
            <a:r>
              <a:rPr lang="en-US" sz="1600" b="1" dirty="0" err="1"/>
              <a:t>upaya-upaya</a:t>
            </a:r>
            <a:r>
              <a:rPr lang="en-US" sz="1600" b="1" dirty="0"/>
              <a:t> </a:t>
            </a:r>
            <a:r>
              <a:rPr lang="en-US" sz="1600" b="1" dirty="0" err="1"/>
              <a:t>perdamain</a:t>
            </a:r>
            <a:r>
              <a:rPr lang="en-US" sz="1600" b="1" dirty="0"/>
              <a:t> (QS. 4:114)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Membangkitkan</a:t>
            </a:r>
            <a:r>
              <a:rPr lang="en-US" sz="1600" b="1" dirty="0"/>
              <a:t> </a:t>
            </a:r>
            <a:r>
              <a:rPr lang="en-US" sz="1600" b="1" dirty="0" err="1"/>
              <a:t>sifat</a:t>
            </a:r>
            <a:r>
              <a:rPr lang="en-US" sz="1600" b="1" dirty="0"/>
              <a:t> </a:t>
            </a:r>
            <a:r>
              <a:rPr lang="en-US" sz="1600" b="1" dirty="0" err="1"/>
              <a:t>sabar</a:t>
            </a:r>
            <a:r>
              <a:rPr lang="en-US" sz="1600" b="1" dirty="0"/>
              <a:t> </a:t>
            </a:r>
            <a:r>
              <a:rPr lang="en-US" sz="1600" b="1" dirty="0" err="1"/>
              <a:t>menanggulangi</a:t>
            </a:r>
            <a:r>
              <a:rPr lang="en-US" sz="1600" b="1" dirty="0"/>
              <a:t> </a:t>
            </a:r>
            <a:r>
              <a:rPr lang="en-US" sz="1600" b="1" dirty="0" err="1"/>
              <a:t>kesulitan</a:t>
            </a:r>
            <a:r>
              <a:rPr lang="en-US" sz="1600" b="1" dirty="0"/>
              <a:t> </a:t>
            </a:r>
            <a:r>
              <a:rPr lang="en-US" sz="1600" b="1" dirty="0" err="1"/>
              <a:t>bersama</a:t>
            </a:r>
            <a:r>
              <a:rPr lang="en-US" sz="1600" b="1" dirty="0"/>
              <a:t> (QS. 2:155-156)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Melawan</a:t>
            </a:r>
            <a:r>
              <a:rPr lang="en-US" sz="1600" b="1" dirty="0"/>
              <a:t> </a:t>
            </a:r>
            <a:r>
              <a:rPr lang="en-US" sz="1600" b="1" dirty="0" err="1"/>
              <a:t>kekuatan</a:t>
            </a:r>
            <a:r>
              <a:rPr lang="en-US" sz="1600" b="1" dirty="0"/>
              <a:t> </a:t>
            </a:r>
            <a:r>
              <a:rPr lang="en-US" sz="1600" b="1" dirty="0" err="1" smtClean="0"/>
              <a:t>mungkar</a:t>
            </a:r>
            <a:r>
              <a:rPr lang="en-US" sz="1600" b="1" dirty="0" smtClean="0"/>
              <a:t> </a:t>
            </a:r>
            <a:r>
              <a:rPr lang="en-US" sz="1600" b="1" dirty="0" err="1"/>
              <a:t>secara</a:t>
            </a:r>
            <a:r>
              <a:rPr lang="en-US" sz="1600" b="1" dirty="0"/>
              <a:t> </a:t>
            </a:r>
            <a:r>
              <a:rPr lang="en-US" sz="1600" b="1" dirty="0" err="1" smtClean="0"/>
              <a:t>konsisten</a:t>
            </a:r>
            <a:r>
              <a:rPr lang="en-US" sz="1600" b="1" dirty="0" smtClean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berkelanjutan</a:t>
            </a:r>
            <a:r>
              <a:rPr lang="en-US" sz="1600" b="1" dirty="0"/>
              <a:t> (QS. 7:2)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b="1" dirty="0" err="1"/>
              <a:t>Membangun</a:t>
            </a:r>
            <a:r>
              <a:rPr lang="en-US" sz="1600" b="1" dirty="0"/>
              <a:t> </a:t>
            </a:r>
            <a:r>
              <a:rPr lang="en-US" sz="1600" b="1" dirty="0" err="1"/>
              <a:t>persaudaraan</a:t>
            </a:r>
            <a:r>
              <a:rPr lang="en-US" sz="1600" b="1" dirty="0"/>
              <a:t> </a:t>
            </a:r>
            <a:r>
              <a:rPr lang="en-US" sz="1600" b="1" dirty="0" err="1"/>
              <a:t>berbasis</a:t>
            </a:r>
            <a:r>
              <a:rPr lang="en-US" sz="1600" b="1" dirty="0"/>
              <a:t> </a:t>
            </a:r>
            <a:r>
              <a:rPr lang="en-US" sz="1600" b="1" dirty="0" err="1"/>
              <a:t>tauhid</a:t>
            </a:r>
            <a:r>
              <a:rPr lang="en-US" sz="1600" b="1" dirty="0"/>
              <a:t> (QS. 49:10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98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Menghindari</a:t>
            </a:r>
            <a:r>
              <a:rPr lang="en-US" sz="1600" b="1" dirty="0"/>
              <a:t> </a:t>
            </a:r>
            <a:r>
              <a:rPr lang="en-US" sz="1600" b="1" dirty="0" err="1"/>
              <a:t>sikap</a:t>
            </a:r>
            <a:r>
              <a:rPr lang="en-US" sz="1600" b="1" dirty="0"/>
              <a:t> </a:t>
            </a:r>
            <a:r>
              <a:rPr lang="en-US" sz="1600" b="1" dirty="0" err="1"/>
              <a:t>saling</a:t>
            </a:r>
            <a:r>
              <a:rPr lang="en-US" sz="1600" b="1" dirty="0"/>
              <a:t> </a:t>
            </a:r>
            <a:r>
              <a:rPr lang="en-US" sz="1600" b="1" dirty="0" err="1"/>
              <a:t>memperolok</a:t>
            </a:r>
            <a:r>
              <a:rPr lang="en-US" sz="1600" b="1" dirty="0"/>
              <a:t> (QS. 49:11)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Menyelesaikan</a:t>
            </a:r>
            <a:r>
              <a:rPr lang="en-US" sz="1600" b="1" dirty="0"/>
              <a:t> </a:t>
            </a:r>
            <a:r>
              <a:rPr lang="en-US" sz="1600" b="1" dirty="0" err="1"/>
              <a:t>perselisihan</a:t>
            </a:r>
            <a:r>
              <a:rPr lang="en-US" sz="1600" b="1" dirty="0"/>
              <a:t> </a:t>
            </a:r>
            <a:r>
              <a:rPr lang="en-US" sz="1600" b="1" dirty="0" err="1"/>
              <a:t>lewat</a:t>
            </a:r>
            <a:r>
              <a:rPr lang="en-US" sz="1600" b="1" dirty="0"/>
              <a:t> mediator (QS. 49:9)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Mencegah</a:t>
            </a:r>
            <a:r>
              <a:rPr lang="en-US" sz="1600" b="1" dirty="0"/>
              <a:t> </a:t>
            </a:r>
            <a:r>
              <a:rPr lang="en-US" sz="1600" b="1" dirty="0" err="1"/>
              <a:t>penyebaran</a:t>
            </a:r>
            <a:r>
              <a:rPr lang="en-US" sz="1600" b="1" dirty="0"/>
              <a:t> </a:t>
            </a:r>
            <a:r>
              <a:rPr lang="en-US" sz="1600" b="1" dirty="0" err="1"/>
              <a:t>perkataan</a:t>
            </a:r>
            <a:r>
              <a:rPr lang="en-US" sz="1600" b="1" dirty="0"/>
              <a:t> </a:t>
            </a:r>
            <a:r>
              <a:rPr lang="en-US" sz="1600" b="1" dirty="0" err="1"/>
              <a:t>buruk</a:t>
            </a:r>
            <a:r>
              <a:rPr lang="en-US" sz="1600" b="1" dirty="0"/>
              <a:t> (QS. 2:280)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Menagih</a:t>
            </a:r>
            <a:r>
              <a:rPr lang="en-US" sz="1600" b="1" dirty="0"/>
              <a:t> </a:t>
            </a:r>
            <a:r>
              <a:rPr lang="en-US" sz="1600" b="1" dirty="0" err="1"/>
              <a:t>utang</a:t>
            </a:r>
            <a:r>
              <a:rPr lang="en-US" sz="1600" b="1" dirty="0"/>
              <a:t> </a:t>
            </a:r>
            <a:r>
              <a:rPr lang="en-US" sz="1600" b="1" dirty="0" err="1"/>
              <a:t>secara</a:t>
            </a:r>
            <a:r>
              <a:rPr lang="en-US" sz="1600" b="1" dirty="0"/>
              <a:t> </a:t>
            </a:r>
            <a:r>
              <a:rPr lang="en-US" sz="1600" b="1" dirty="0" err="1"/>
              <a:t>toleran</a:t>
            </a:r>
            <a:r>
              <a:rPr lang="en-US" sz="1600" b="1" dirty="0"/>
              <a:t> (QS. 2:280)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Menyelsaikan</a:t>
            </a:r>
            <a:r>
              <a:rPr lang="en-US" sz="1600" b="1" dirty="0"/>
              <a:t> </a:t>
            </a:r>
            <a:r>
              <a:rPr lang="en-US" sz="1600" b="1" dirty="0" err="1"/>
              <a:t>setiap</a:t>
            </a:r>
            <a:r>
              <a:rPr lang="en-US" sz="1600" b="1" dirty="0"/>
              <a:t> </a:t>
            </a:r>
            <a:r>
              <a:rPr lang="en-US" sz="1600" b="1" dirty="0" err="1"/>
              <a:t>bentuk</a:t>
            </a:r>
            <a:r>
              <a:rPr lang="en-US" sz="1600" b="1" dirty="0"/>
              <a:t> </a:t>
            </a:r>
            <a:r>
              <a:rPr lang="en-US" sz="1600" b="1" dirty="0" err="1"/>
              <a:t>sifat</a:t>
            </a:r>
            <a:r>
              <a:rPr lang="en-US" sz="1600" b="1" dirty="0"/>
              <a:t> </a:t>
            </a:r>
            <a:r>
              <a:rPr lang="en-US" sz="1600" b="1" dirty="0" err="1"/>
              <a:t>cinta</a:t>
            </a:r>
            <a:r>
              <a:rPr lang="en-US" sz="1600" b="1" dirty="0"/>
              <a:t> </a:t>
            </a:r>
            <a:r>
              <a:rPr lang="en-US" sz="1600" b="1" dirty="0" err="1"/>
              <a:t>materi</a:t>
            </a:r>
            <a:r>
              <a:rPr lang="en-US" sz="1600" b="1" dirty="0"/>
              <a:t> </a:t>
            </a:r>
            <a:r>
              <a:rPr lang="en-US" sz="1600" b="1" dirty="0" err="1"/>
              <a:t>untuk</a:t>
            </a:r>
            <a:r>
              <a:rPr lang="en-US" sz="1600" b="1" dirty="0"/>
              <a:t> </a:t>
            </a:r>
            <a:r>
              <a:rPr lang="en-US" sz="1600" b="1" dirty="0" err="1"/>
              <a:t>membangun</a:t>
            </a:r>
            <a:r>
              <a:rPr lang="en-US" sz="1600" b="1" dirty="0"/>
              <a:t> mental </a:t>
            </a:r>
            <a:r>
              <a:rPr lang="en-US" sz="1600" b="1" dirty="0" err="1"/>
              <a:t>sehat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(QS. 17:18-19)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Membersihkan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minuman</a:t>
            </a:r>
            <a:r>
              <a:rPr lang="en-US" sz="1600" b="1" dirty="0"/>
              <a:t> </a:t>
            </a:r>
            <a:r>
              <a:rPr lang="en-US" sz="1600" b="1" dirty="0" err="1"/>
              <a:t>keras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judi</a:t>
            </a:r>
            <a:r>
              <a:rPr lang="en-US" sz="1600" b="1" dirty="0"/>
              <a:t> (QS. 5:90-91)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Mengucilkan</a:t>
            </a:r>
            <a:r>
              <a:rPr lang="en-US" sz="1600" b="1" dirty="0"/>
              <a:t> </a:t>
            </a:r>
            <a:r>
              <a:rPr lang="en-US" sz="1600" b="1" dirty="0" err="1"/>
              <a:t>pelaku</a:t>
            </a:r>
            <a:r>
              <a:rPr lang="en-US" sz="1600" b="1" dirty="0"/>
              <a:t> </a:t>
            </a:r>
            <a:r>
              <a:rPr lang="en-US" sz="1600" b="1" dirty="0" err="1"/>
              <a:t>kerusakan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pergaulan</a:t>
            </a:r>
            <a:r>
              <a:rPr lang="en-US" sz="1600" b="1" dirty="0"/>
              <a:t> social (QS. 5:33-34)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/>
              <a:t>Para </a:t>
            </a:r>
            <a:r>
              <a:rPr lang="en-US" sz="1600" b="1" dirty="0" err="1"/>
              <a:t>tokoh</a:t>
            </a:r>
            <a:r>
              <a:rPr lang="en-US" sz="1600" b="1" dirty="0"/>
              <a:t> agama </a:t>
            </a:r>
            <a:r>
              <a:rPr lang="en-US" sz="1600" b="1" dirty="0" err="1"/>
              <a:t>aktif</a:t>
            </a:r>
            <a:r>
              <a:rPr lang="en-US" sz="1600" b="1" dirty="0"/>
              <a:t> </a:t>
            </a:r>
            <a:r>
              <a:rPr lang="en-US" sz="1600" b="1" dirty="0" err="1"/>
              <a:t>mencegah</a:t>
            </a:r>
            <a:r>
              <a:rPr lang="en-US" sz="1600" b="1" dirty="0"/>
              <a:t> </a:t>
            </a:r>
            <a:r>
              <a:rPr lang="en-US" sz="1600" b="1" dirty="0" err="1"/>
              <a:t>kemungkaran</a:t>
            </a:r>
            <a:r>
              <a:rPr lang="en-US" sz="1600" b="1" dirty="0"/>
              <a:t>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(QS. 5:63)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Membendung</a:t>
            </a:r>
            <a:r>
              <a:rPr lang="en-US" sz="1600" b="1" dirty="0"/>
              <a:t> </a:t>
            </a:r>
            <a:r>
              <a:rPr lang="en-US" sz="1600" b="1" dirty="0" err="1"/>
              <a:t>upaya</a:t>
            </a:r>
            <a:r>
              <a:rPr lang="en-US" sz="1600" b="1" dirty="0"/>
              <a:t> </a:t>
            </a:r>
            <a:r>
              <a:rPr lang="en-US" sz="1600" b="1" dirty="0" err="1"/>
              <a:t>setiap</a:t>
            </a:r>
            <a:r>
              <a:rPr lang="en-US" sz="1600" b="1" dirty="0"/>
              <a:t> </a:t>
            </a:r>
            <a:r>
              <a:rPr lang="en-US" sz="1600" b="1" dirty="0" err="1"/>
              <a:t>pihak</a:t>
            </a:r>
            <a:r>
              <a:rPr lang="en-US" sz="1600" b="1" dirty="0"/>
              <a:t> yang </a:t>
            </a:r>
            <a:r>
              <a:rPr lang="en-US" sz="1600" b="1" dirty="0" err="1"/>
              <a:t>suka</a:t>
            </a:r>
            <a:r>
              <a:rPr lang="en-US" sz="1600" b="1" dirty="0"/>
              <a:t> </a:t>
            </a:r>
            <a:r>
              <a:rPr lang="en-US" sz="1600" b="1" dirty="0" err="1"/>
              <a:t>berbuat</a:t>
            </a:r>
            <a:r>
              <a:rPr lang="en-US" sz="1600" b="1" dirty="0"/>
              <a:t> </a:t>
            </a:r>
            <a:r>
              <a:rPr lang="en-US" sz="1600" b="1" dirty="0" err="1"/>
              <a:t>dosa</a:t>
            </a:r>
            <a:r>
              <a:rPr lang="en-US" sz="1600" b="1" dirty="0"/>
              <a:t> (QS. 5:62)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Membersihkan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paham</a:t>
            </a:r>
            <a:r>
              <a:rPr lang="en-US" sz="1600" b="1" dirty="0"/>
              <a:t> materialism (QS. 17:31)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Membersihkan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penyimpangan</a:t>
            </a:r>
            <a:r>
              <a:rPr lang="en-US" sz="1600" b="1" dirty="0"/>
              <a:t> </a:t>
            </a:r>
            <a:r>
              <a:rPr lang="en-US" sz="1600" b="1" dirty="0" err="1"/>
              <a:t>seksual</a:t>
            </a:r>
            <a:r>
              <a:rPr lang="en-US" sz="1600" b="1" dirty="0"/>
              <a:t> (QS. 17:32)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Membersihkan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golongan</a:t>
            </a:r>
            <a:r>
              <a:rPr lang="en-US" sz="1600" b="1" dirty="0"/>
              <a:t> </a:t>
            </a:r>
            <a:r>
              <a:rPr lang="en-US" sz="1600" b="1" dirty="0" err="1"/>
              <a:t>penista</a:t>
            </a:r>
            <a:r>
              <a:rPr lang="en-US" sz="1600" b="1" dirty="0"/>
              <a:t> agama (QS.8:70)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Menciptakan</a:t>
            </a:r>
            <a:r>
              <a:rPr lang="en-US" sz="1600" b="1" dirty="0"/>
              <a:t> </a:t>
            </a:r>
            <a:r>
              <a:rPr lang="en-US" sz="1600" b="1" dirty="0" err="1"/>
              <a:t>sikap</a:t>
            </a:r>
            <a:r>
              <a:rPr lang="en-US" sz="1600" b="1" dirty="0"/>
              <a:t> </a:t>
            </a:r>
            <a:r>
              <a:rPr lang="en-US" sz="1600" b="1" dirty="0" err="1"/>
              <a:t>selektif</a:t>
            </a:r>
            <a:r>
              <a:rPr lang="en-US" sz="1600" b="1" dirty="0"/>
              <a:t> </a:t>
            </a:r>
            <a:r>
              <a:rPr lang="en-US" sz="1600" b="1" dirty="0" err="1"/>
              <a:t>masyarakat</a:t>
            </a:r>
            <a:r>
              <a:rPr lang="en-US" sz="1600" b="1" dirty="0"/>
              <a:t>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menerima</a:t>
            </a:r>
            <a:r>
              <a:rPr lang="en-US" sz="1600" b="1" dirty="0"/>
              <a:t> </a:t>
            </a:r>
            <a:r>
              <a:rPr lang="en-US" sz="1600" b="1" dirty="0" err="1"/>
              <a:t>berita</a:t>
            </a:r>
            <a:r>
              <a:rPr lang="en-US" sz="1600" b="1" dirty="0"/>
              <a:t> </a:t>
            </a:r>
            <a:r>
              <a:rPr lang="en-US" sz="1600" b="1" dirty="0" err="1"/>
              <a:t>negatif</a:t>
            </a:r>
            <a:r>
              <a:rPr lang="en-US" sz="1600" b="1" dirty="0"/>
              <a:t> (QS. 49:6)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Membersihkan</a:t>
            </a:r>
            <a:r>
              <a:rPr lang="en-US" sz="1600" b="1" dirty="0"/>
              <a:t> </a:t>
            </a:r>
            <a:r>
              <a:rPr lang="en-US" sz="1600" b="1" dirty="0" err="1"/>
              <a:t>pola</a:t>
            </a:r>
            <a:r>
              <a:rPr lang="en-US" sz="1600" b="1" dirty="0"/>
              <a:t> </a:t>
            </a:r>
            <a:r>
              <a:rPr lang="en-US" sz="1600" b="1" dirty="0" err="1"/>
              <a:t>pergaulan</a:t>
            </a:r>
            <a:r>
              <a:rPr lang="en-US" sz="1600" b="1" dirty="0"/>
              <a:t> </a:t>
            </a:r>
            <a:r>
              <a:rPr lang="en-US" sz="1600" b="1" dirty="0" err="1"/>
              <a:t>buruk</a:t>
            </a:r>
            <a:r>
              <a:rPr lang="en-US" sz="1600" b="1" dirty="0"/>
              <a:t> </a:t>
            </a:r>
            <a:r>
              <a:rPr lang="en-US" sz="1600" b="1" dirty="0" err="1"/>
              <a:t>antara</a:t>
            </a:r>
            <a:r>
              <a:rPr lang="en-US" sz="1600" b="1" dirty="0"/>
              <a:t> </a:t>
            </a:r>
            <a:r>
              <a:rPr lang="en-US" sz="1600" b="1" dirty="0" err="1"/>
              <a:t>laki-laki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perempuan</a:t>
            </a:r>
            <a:r>
              <a:rPr lang="en-US" sz="1600" b="1" dirty="0"/>
              <a:t> (QS. 24:30-31)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Mendorong</a:t>
            </a:r>
            <a:r>
              <a:rPr lang="en-US" sz="1600" b="1" dirty="0"/>
              <a:t> </a:t>
            </a:r>
            <a:r>
              <a:rPr lang="en-US" sz="1600" b="1" dirty="0" err="1"/>
              <a:t>kecintaan</a:t>
            </a:r>
            <a:r>
              <a:rPr lang="en-US" sz="1600" b="1" dirty="0"/>
              <a:t> </a:t>
            </a:r>
            <a:r>
              <a:rPr lang="en-US" sz="1600" b="1" dirty="0" err="1"/>
              <a:t>mengikuti</a:t>
            </a:r>
            <a:r>
              <a:rPr lang="en-US" sz="1600" b="1" dirty="0"/>
              <a:t> </a:t>
            </a:r>
            <a:r>
              <a:rPr lang="en-US" sz="1600" b="1" dirty="0" err="1"/>
              <a:t>tauladan</a:t>
            </a:r>
            <a:r>
              <a:rPr lang="en-US" sz="1600" b="1" dirty="0"/>
              <a:t> yang </a:t>
            </a:r>
            <a:r>
              <a:rPr lang="en-US" sz="1600" b="1" dirty="0" err="1"/>
              <a:t>baik</a:t>
            </a:r>
            <a:r>
              <a:rPr lang="en-US" sz="1600" b="1" dirty="0"/>
              <a:t> (QS. 14:25-27)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Menyikapi</a:t>
            </a:r>
            <a:r>
              <a:rPr lang="en-US" sz="1600" b="1" dirty="0"/>
              <a:t> </a:t>
            </a:r>
            <a:r>
              <a:rPr lang="en-US" sz="1600" b="1" dirty="0" err="1"/>
              <a:t>perbedaan</a:t>
            </a:r>
            <a:r>
              <a:rPr lang="en-US" sz="1600" b="1" dirty="0"/>
              <a:t> </a:t>
            </a:r>
            <a:r>
              <a:rPr lang="en-US" sz="1600" b="1" dirty="0" err="1"/>
              <a:t>tingkat</a:t>
            </a:r>
            <a:r>
              <a:rPr lang="en-US" sz="1600" b="1" dirty="0"/>
              <a:t> </a:t>
            </a:r>
            <a:r>
              <a:rPr lang="en-US" sz="1600" b="1" dirty="0" err="1"/>
              <a:t>ekonomi</a:t>
            </a:r>
            <a:r>
              <a:rPr lang="en-US" sz="1600" b="1" dirty="0"/>
              <a:t> </a:t>
            </a:r>
            <a:r>
              <a:rPr lang="en-US" sz="1600" b="1" dirty="0" err="1"/>
              <a:t>sebagai</a:t>
            </a:r>
            <a:r>
              <a:rPr lang="en-US" sz="1600" b="1" dirty="0"/>
              <a:t> </a:t>
            </a:r>
            <a:r>
              <a:rPr lang="en-US" sz="1600" b="1" dirty="0" err="1"/>
              <a:t>takdir</a:t>
            </a:r>
            <a:r>
              <a:rPr lang="en-US" sz="1600" b="1" dirty="0"/>
              <a:t> yang </a:t>
            </a:r>
            <a:r>
              <a:rPr lang="en-US" sz="1600" b="1" dirty="0" err="1"/>
              <a:t>positif</a:t>
            </a:r>
            <a:r>
              <a:rPr lang="en-US" sz="1600" b="1" dirty="0"/>
              <a:t> (QS. 16:70)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Menghormati</a:t>
            </a:r>
            <a:r>
              <a:rPr lang="en-US" sz="1600" b="1" dirty="0"/>
              <a:t> </a:t>
            </a:r>
            <a:r>
              <a:rPr lang="en-US" sz="1600" b="1" dirty="0" smtClean="0"/>
              <a:t>agama </a:t>
            </a:r>
            <a:r>
              <a:rPr lang="en-US" sz="1600" b="1" dirty="0"/>
              <a:t>orang lain (QS. 6:108)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Golongan</a:t>
            </a:r>
            <a:r>
              <a:rPr lang="en-US" sz="1600" b="1" dirty="0"/>
              <a:t> kaya </a:t>
            </a:r>
            <a:r>
              <a:rPr lang="en-US" sz="1600" b="1" dirty="0" err="1"/>
              <a:t>tamu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baik</a:t>
            </a:r>
            <a:r>
              <a:rPr lang="en-US" sz="1600" b="1" dirty="0"/>
              <a:t> (QS. 9:93)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en-US" sz="1600" b="1" dirty="0" err="1"/>
              <a:t>Memenuhi</a:t>
            </a:r>
            <a:r>
              <a:rPr lang="en-US" sz="1600" b="1" dirty="0"/>
              <a:t> </a:t>
            </a:r>
            <a:r>
              <a:rPr lang="en-US" sz="1600" b="1" dirty="0" err="1"/>
              <a:t>hak</a:t>
            </a:r>
            <a:r>
              <a:rPr lang="en-US" sz="1600" b="1" dirty="0"/>
              <a:t> </a:t>
            </a:r>
            <a:r>
              <a:rPr lang="en-US" sz="1600" b="1" dirty="0" err="1"/>
              <a:t>tamu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baik</a:t>
            </a:r>
            <a:r>
              <a:rPr lang="en-US" sz="1600" b="1" dirty="0"/>
              <a:t> (HR. </a:t>
            </a:r>
            <a:r>
              <a:rPr lang="en-US" sz="1600" b="1" dirty="0" err="1"/>
              <a:t>Bukhari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Muslim)</a:t>
            </a:r>
          </a:p>
          <a:p>
            <a:pPr marL="514350" indent="-514350">
              <a:buFont typeface="+mj-lt"/>
              <a:buAutoNum type="arabicPeriod" startAt="21"/>
            </a:pPr>
            <a:r>
              <a:rPr lang="en-US" sz="1600" b="1" dirty="0" err="1"/>
              <a:t>Menyimpan</a:t>
            </a:r>
            <a:r>
              <a:rPr lang="en-US" sz="1600" b="1" dirty="0"/>
              <a:t> </a:t>
            </a:r>
            <a:r>
              <a:rPr lang="en-US" sz="1600" b="1" dirty="0" err="1"/>
              <a:t>rahasia</a:t>
            </a:r>
            <a:r>
              <a:rPr lang="en-US" sz="1600" b="1" dirty="0"/>
              <a:t> orang lain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baik</a:t>
            </a:r>
            <a:r>
              <a:rPr lang="en-US" sz="1600" b="1" dirty="0"/>
              <a:t> (HR. </a:t>
            </a:r>
            <a:r>
              <a:rPr lang="en-US" sz="1600" b="1" dirty="0" err="1"/>
              <a:t>Bukhari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Muslim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7381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SOSIAL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79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4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0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0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Marhamah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28724"/>
            <a:ext cx="8153399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71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KONDISI MASYARAKAT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9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SOLUSI MASYARAKAT MARHAMAH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077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50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PILAR MASYARAKAT MARHAMAH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5500" b="1" dirty="0"/>
              <a:t>PRINSIP HIDUP MASYARAKAT </a:t>
            </a:r>
            <a:r>
              <a:rPr lang="en-US" sz="5500" b="1" dirty="0" smtClean="0"/>
              <a:t>MARHAMAH/</a:t>
            </a:r>
            <a:r>
              <a:rPr lang="en-US" sz="5500" b="1" dirty="0" err="1" smtClean="0"/>
              <a:t>Cinta</a:t>
            </a:r>
            <a:r>
              <a:rPr lang="en-US" sz="5500" b="1" dirty="0" smtClean="0"/>
              <a:t> </a:t>
            </a:r>
            <a:r>
              <a:rPr lang="en-US" sz="5500" b="1" dirty="0" err="1" smtClean="0"/>
              <a:t>Kasih</a:t>
            </a:r>
            <a:r>
              <a:rPr lang="en-US" sz="5500" b="1" dirty="0" smtClean="0"/>
              <a:t> (1)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Seluruh</a:t>
            </a:r>
            <a:r>
              <a:rPr lang="en-US" sz="4300" b="1" dirty="0"/>
              <a:t> </a:t>
            </a:r>
            <a:r>
              <a:rPr lang="en-US" sz="4300" b="1" dirty="0" err="1"/>
              <a:t>manusia</a:t>
            </a:r>
            <a:r>
              <a:rPr lang="en-US" sz="4300" b="1" dirty="0"/>
              <a:t> </a:t>
            </a:r>
            <a:r>
              <a:rPr lang="en-US" sz="4300" b="1" dirty="0" err="1"/>
              <a:t>satu</a:t>
            </a:r>
            <a:r>
              <a:rPr lang="en-US" sz="4300" b="1" dirty="0"/>
              <a:t> </a:t>
            </a:r>
            <a:r>
              <a:rPr lang="en-US" sz="4300" b="1" dirty="0" err="1"/>
              <a:t>induk</a:t>
            </a:r>
            <a:r>
              <a:rPr lang="en-US" sz="4300" b="1" dirty="0" smtClean="0"/>
              <a:t>.				(</a:t>
            </a:r>
            <a:r>
              <a:rPr lang="en-US" sz="4300" b="1" dirty="0"/>
              <a:t>4;1)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Setiap</a:t>
            </a:r>
            <a:r>
              <a:rPr lang="en-US" sz="4300" b="1" dirty="0"/>
              <a:t> </a:t>
            </a:r>
            <a:r>
              <a:rPr lang="en-US" sz="4300" b="1" dirty="0" err="1"/>
              <a:t>manusia</a:t>
            </a:r>
            <a:r>
              <a:rPr lang="en-US" sz="4300" b="1" dirty="0"/>
              <a:t> </a:t>
            </a:r>
            <a:r>
              <a:rPr lang="en-US" sz="4300" b="1" dirty="0" err="1"/>
              <a:t>adalah</a:t>
            </a:r>
            <a:r>
              <a:rPr lang="en-US" sz="4300" b="1" dirty="0"/>
              <a:t> </a:t>
            </a:r>
            <a:r>
              <a:rPr lang="en-US" sz="4300" b="1" dirty="0" err="1"/>
              <a:t>hamba</a:t>
            </a:r>
            <a:r>
              <a:rPr lang="en-US" sz="4300" b="1" dirty="0"/>
              <a:t> Allah SWT.	</a:t>
            </a:r>
            <a:r>
              <a:rPr lang="en-US" sz="4300" b="1" dirty="0" smtClean="0"/>
              <a:t>		(</a:t>
            </a:r>
            <a:r>
              <a:rPr lang="en-US" sz="4300" b="1" dirty="0"/>
              <a:t>51;56-57)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Setiap</a:t>
            </a:r>
            <a:r>
              <a:rPr lang="en-US" sz="4300" b="1" dirty="0"/>
              <a:t> orang </a:t>
            </a:r>
            <a:r>
              <a:rPr lang="en-US" sz="4300" b="1" dirty="0" err="1"/>
              <a:t>bertanggung</a:t>
            </a:r>
            <a:r>
              <a:rPr lang="en-US" sz="4300" b="1" dirty="0"/>
              <a:t> </a:t>
            </a:r>
            <a:r>
              <a:rPr lang="en-US" sz="4300" b="1" dirty="0" err="1"/>
              <a:t>jawab</a:t>
            </a:r>
            <a:r>
              <a:rPr lang="en-US" sz="4300" b="1" dirty="0"/>
              <a:t> </a:t>
            </a:r>
            <a:r>
              <a:rPr lang="en-US" sz="4300" b="1" dirty="0" err="1"/>
              <a:t>kepada</a:t>
            </a:r>
            <a:r>
              <a:rPr lang="en-US" sz="4300" b="1" dirty="0"/>
              <a:t> Allah SWT.	</a:t>
            </a:r>
            <a:r>
              <a:rPr lang="en-US" sz="4300" b="1" dirty="0" smtClean="0"/>
              <a:t>	(</a:t>
            </a:r>
            <a:r>
              <a:rPr lang="en-US" sz="4300" b="1" dirty="0"/>
              <a:t>33;72)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Menjaga</a:t>
            </a:r>
            <a:r>
              <a:rPr lang="en-US" sz="4300" b="1" dirty="0"/>
              <a:t> </a:t>
            </a:r>
            <a:r>
              <a:rPr lang="en-US" sz="4300" b="1" dirty="0" err="1"/>
              <a:t>keutuhan</a:t>
            </a:r>
            <a:r>
              <a:rPr lang="en-US" sz="4300" b="1" dirty="0"/>
              <a:t> </a:t>
            </a:r>
            <a:r>
              <a:rPr lang="en-US" sz="4300" b="1" dirty="0" err="1"/>
              <a:t>masyarakat</a:t>
            </a:r>
            <a:r>
              <a:rPr lang="en-US" sz="4300" b="1" dirty="0"/>
              <a:t> </a:t>
            </a:r>
            <a:r>
              <a:rPr lang="en-US" sz="4300" b="1" dirty="0" err="1"/>
              <a:t>dengan</a:t>
            </a:r>
            <a:r>
              <a:rPr lang="en-US" sz="4300" b="1" dirty="0"/>
              <a:t> </a:t>
            </a:r>
            <a:r>
              <a:rPr lang="en-US" sz="4300" b="1" dirty="0" err="1"/>
              <a:t>menegakkan</a:t>
            </a:r>
            <a:r>
              <a:rPr lang="en-US" sz="4300" b="1" dirty="0"/>
              <a:t> </a:t>
            </a:r>
            <a:r>
              <a:rPr lang="en-US" sz="4300" b="1" dirty="0" err="1"/>
              <a:t>kebenaran</a:t>
            </a:r>
            <a:r>
              <a:rPr lang="en-US" sz="4300" b="1" dirty="0"/>
              <a:t>.	</a:t>
            </a:r>
            <a:r>
              <a:rPr lang="en-US" sz="4300" b="1" dirty="0" smtClean="0"/>
              <a:t>(</a:t>
            </a:r>
            <a:r>
              <a:rPr lang="en-US" sz="4300" b="1" dirty="0"/>
              <a:t>9;71-72)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Menyelesaikan</a:t>
            </a:r>
            <a:r>
              <a:rPr lang="en-US" sz="4300" b="1" dirty="0"/>
              <a:t> </a:t>
            </a:r>
            <a:r>
              <a:rPr lang="en-US" sz="4300" b="1" dirty="0" err="1"/>
              <a:t>urusan</a:t>
            </a:r>
            <a:r>
              <a:rPr lang="en-US" sz="4300" b="1" dirty="0"/>
              <a:t> </a:t>
            </a:r>
            <a:r>
              <a:rPr lang="en-US" sz="4300" b="1" dirty="0" err="1"/>
              <a:t>dengan</a:t>
            </a:r>
            <a:r>
              <a:rPr lang="en-US" sz="4300" b="1" dirty="0"/>
              <a:t> </a:t>
            </a:r>
            <a:r>
              <a:rPr lang="en-US" sz="4300" b="1" dirty="0" err="1"/>
              <a:t>musyawarah</a:t>
            </a:r>
            <a:r>
              <a:rPr lang="en-US" sz="4300" b="1" dirty="0"/>
              <a:t>.	</a:t>
            </a:r>
            <a:r>
              <a:rPr lang="en-US" sz="4300" b="1" dirty="0" smtClean="0"/>
              <a:t>		(</a:t>
            </a:r>
            <a:r>
              <a:rPr lang="en-US" sz="4300" b="1" dirty="0"/>
              <a:t>42;37)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Menempa</a:t>
            </a:r>
            <a:r>
              <a:rPr lang="en-US" sz="4300" b="1" dirty="0"/>
              <a:t> </a:t>
            </a:r>
            <a:r>
              <a:rPr lang="en-US" sz="4300" b="1" dirty="0" err="1"/>
              <a:t>sifat</a:t>
            </a:r>
            <a:r>
              <a:rPr lang="en-US" sz="4300" b="1" dirty="0"/>
              <a:t> </a:t>
            </a:r>
            <a:r>
              <a:rPr lang="en-US" sz="4300" b="1" dirty="0" err="1"/>
              <a:t>sabar</a:t>
            </a:r>
            <a:r>
              <a:rPr lang="en-US" sz="4300" b="1" dirty="0"/>
              <a:t> </a:t>
            </a:r>
            <a:r>
              <a:rPr lang="en-US" sz="4300" b="1" dirty="0" err="1"/>
              <a:t>untuk</a:t>
            </a:r>
            <a:r>
              <a:rPr lang="en-US" sz="4300" b="1" dirty="0"/>
              <a:t> </a:t>
            </a:r>
            <a:r>
              <a:rPr lang="en-US" sz="4300" b="1" dirty="0" err="1"/>
              <a:t>menghadapi</a:t>
            </a:r>
            <a:r>
              <a:rPr lang="en-US" sz="4300" b="1" dirty="0"/>
              <a:t> </a:t>
            </a:r>
            <a:r>
              <a:rPr lang="en-US" sz="4300" b="1" dirty="0" err="1"/>
              <a:t>kesulitan</a:t>
            </a:r>
            <a:r>
              <a:rPr lang="en-US" sz="4300" b="1" dirty="0"/>
              <a:t>.	</a:t>
            </a:r>
            <a:r>
              <a:rPr lang="en-US" sz="4300" b="1" dirty="0" smtClean="0"/>
              <a:t>	(</a:t>
            </a:r>
            <a:r>
              <a:rPr lang="en-US" sz="4300" b="1" dirty="0"/>
              <a:t>7;95)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Mengeluarkan</a:t>
            </a:r>
            <a:r>
              <a:rPr lang="en-US" sz="4300" b="1" dirty="0"/>
              <a:t> </a:t>
            </a:r>
            <a:r>
              <a:rPr lang="en-US" sz="4300" b="1" dirty="0" err="1"/>
              <a:t>infaq</a:t>
            </a:r>
            <a:r>
              <a:rPr lang="en-US" sz="4300" b="1" dirty="0"/>
              <a:t> </a:t>
            </a:r>
            <a:r>
              <a:rPr lang="en-US" sz="4300" b="1" dirty="0" err="1"/>
              <a:t>untuk</a:t>
            </a:r>
            <a:r>
              <a:rPr lang="en-US" sz="4300" b="1" dirty="0"/>
              <a:t> </a:t>
            </a:r>
            <a:r>
              <a:rPr lang="en-US" sz="4300" b="1" dirty="0" err="1"/>
              <a:t>kesejahteraan</a:t>
            </a:r>
            <a:r>
              <a:rPr lang="en-US" sz="4300" b="1" dirty="0"/>
              <a:t> </a:t>
            </a:r>
            <a:r>
              <a:rPr lang="en-US" sz="4300" b="1" dirty="0" err="1"/>
              <a:t>masyarakat</a:t>
            </a:r>
            <a:r>
              <a:rPr lang="en-US" sz="4300" b="1" dirty="0"/>
              <a:t>.	</a:t>
            </a:r>
            <a:r>
              <a:rPr lang="en-US" sz="4300" b="1" dirty="0" smtClean="0"/>
              <a:t>	(</a:t>
            </a:r>
            <a:r>
              <a:rPr lang="en-US" sz="4300" b="1" dirty="0"/>
              <a:t>42;38)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Menempa</a:t>
            </a:r>
            <a:r>
              <a:rPr lang="en-US" sz="4300" b="1" dirty="0"/>
              <a:t> </a:t>
            </a:r>
            <a:r>
              <a:rPr lang="en-US" sz="4300" b="1" dirty="0" err="1"/>
              <a:t>sifat</a:t>
            </a:r>
            <a:r>
              <a:rPr lang="en-US" sz="4300" b="1" dirty="0"/>
              <a:t> </a:t>
            </a:r>
            <a:r>
              <a:rPr lang="en-US" sz="4300" b="1" dirty="0" err="1"/>
              <a:t>taqwa</a:t>
            </a:r>
            <a:r>
              <a:rPr lang="en-US" sz="4300" b="1" dirty="0"/>
              <a:t> </a:t>
            </a:r>
            <a:r>
              <a:rPr lang="en-US" sz="4300" b="1" dirty="0" err="1" smtClean="0"/>
              <a:t>untuk</a:t>
            </a:r>
            <a:r>
              <a:rPr lang="en-US" sz="4300" b="1" dirty="0" smtClean="0"/>
              <a:t> </a:t>
            </a:r>
            <a:r>
              <a:rPr lang="en-US" sz="4300" b="1" dirty="0" err="1"/>
              <a:t>kesentosaan</a:t>
            </a:r>
            <a:r>
              <a:rPr lang="en-US" sz="4300" b="1" dirty="0"/>
              <a:t> </a:t>
            </a:r>
            <a:r>
              <a:rPr lang="en-US" sz="4300" b="1" dirty="0" err="1"/>
              <a:t>masyarakat</a:t>
            </a:r>
            <a:r>
              <a:rPr lang="en-US" sz="4300" b="1" dirty="0"/>
              <a:t>.	</a:t>
            </a:r>
            <a:r>
              <a:rPr lang="en-US" sz="4300" b="1" dirty="0" smtClean="0"/>
              <a:t>	(</a:t>
            </a:r>
            <a:r>
              <a:rPr lang="en-US" sz="4300" b="1" dirty="0"/>
              <a:t>7;96)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Harus</a:t>
            </a:r>
            <a:r>
              <a:rPr lang="en-US" sz="4300" b="1" dirty="0"/>
              <a:t> </a:t>
            </a:r>
            <a:r>
              <a:rPr lang="en-US" sz="4300" b="1" dirty="0" err="1"/>
              <a:t>ada</a:t>
            </a:r>
            <a:r>
              <a:rPr lang="en-US" sz="4300" b="1" dirty="0"/>
              <a:t> </a:t>
            </a:r>
            <a:r>
              <a:rPr lang="en-US" sz="4300" b="1" dirty="0" err="1"/>
              <a:t>pembelaan</a:t>
            </a:r>
            <a:r>
              <a:rPr lang="en-US" sz="4300" b="1" dirty="0"/>
              <a:t> </a:t>
            </a:r>
            <a:r>
              <a:rPr lang="en-US" sz="4300" b="1" dirty="0" err="1" smtClean="0"/>
              <a:t>untuk</a:t>
            </a:r>
            <a:r>
              <a:rPr lang="en-US" sz="4300" b="1" dirty="0" smtClean="0"/>
              <a:t> </a:t>
            </a:r>
            <a:r>
              <a:rPr lang="en-US" sz="4300" b="1" dirty="0" err="1"/>
              <a:t>golongan</a:t>
            </a:r>
            <a:r>
              <a:rPr lang="en-US" sz="4300" b="1" dirty="0"/>
              <a:t> </a:t>
            </a:r>
            <a:r>
              <a:rPr lang="en-US" sz="4300" b="1" dirty="0" err="1"/>
              <a:t>lemah</a:t>
            </a:r>
            <a:r>
              <a:rPr lang="en-US" sz="4300" b="1" dirty="0"/>
              <a:t>.	</a:t>
            </a:r>
            <a:r>
              <a:rPr lang="en-US" sz="4300" b="1" dirty="0" smtClean="0"/>
              <a:t>	                       (</a:t>
            </a:r>
            <a:r>
              <a:rPr lang="en-US" sz="4300" b="1" dirty="0"/>
              <a:t>4;75)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Hak</a:t>
            </a:r>
            <a:r>
              <a:rPr lang="en-US" sz="4300" b="1" dirty="0"/>
              <a:t> </a:t>
            </a:r>
            <a:r>
              <a:rPr lang="en-US" sz="4300" b="1" dirty="0" err="1"/>
              <a:t>hidup</a:t>
            </a:r>
            <a:r>
              <a:rPr lang="en-US" sz="4300" b="1" dirty="0"/>
              <a:t> </a:t>
            </a:r>
            <a:r>
              <a:rPr lang="en-US" sz="4300" b="1" dirty="0" err="1"/>
              <a:t>anak</a:t>
            </a:r>
            <a:r>
              <a:rPr lang="en-US" sz="4300" b="1" dirty="0"/>
              <a:t> </a:t>
            </a:r>
            <a:r>
              <a:rPr lang="en-US" sz="4300" b="1" dirty="0" err="1"/>
              <a:t>yatim</a:t>
            </a:r>
            <a:r>
              <a:rPr lang="en-US" sz="4300" b="1" dirty="0"/>
              <a:t> </a:t>
            </a:r>
            <a:r>
              <a:rPr lang="en-US" sz="4300" b="1" dirty="0" err="1"/>
              <a:t>dan</a:t>
            </a:r>
            <a:r>
              <a:rPr lang="en-US" sz="4300" b="1" dirty="0"/>
              <a:t> </a:t>
            </a:r>
            <a:r>
              <a:rPr lang="en-US" sz="4300" b="1" dirty="0" err="1"/>
              <a:t>golongan</a:t>
            </a:r>
            <a:r>
              <a:rPr lang="en-US" sz="4300" b="1" dirty="0"/>
              <a:t> </a:t>
            </a:r>
            <a:r>
              <a:rPr lang="en-US" sz="4300" b="1" dirty="0" err="1"/>
              <a:t>miskin</a:t>
            </a:r>
            <a:r>
              <a:rPr lang="en-US" sz="4300" b="1" dirty="0"/>
              <a:t> </a:t>
            </a:r>
            <a:r>
              <a:rPr lang="en-US" sz="4300" b="1" dirty="0" err="1"/>
              <a:t>harus</a:t>
            </a:r>
            <a:r>
              <a:rPr lang="en-US" sz="4300" b="1" dirty="0"/>
              <a:t> </a:t>
            </a:r>
            <a:r>
              <a:rPr lang="en-US" sz="4300" b="1" dirty="0" err="1"/>
              <a:t>dilindungi</a:t>
            </a:r>
            <a:r>
              <a:rPr lang="en-US" sz="4300" b="1" dirty="0"/>
              <a:t>.	</a:t>
            </a:r>
            <a:r>
              <a:rPr lang="en-US" sz="4300" b="1" dirty="0" smtClean="0"/>
              <a:t>(</a:t>
            </a:r>
            <a:r>
              <a:rPr lang="en-US" sz="4300" b="1" dirty="0"/>
              <a:t>107;1-3)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Menyuburkan</a:t>
            </a:r>
            <a:r>
              <a:rPr lang="en-US" sz="4300" b="1" dirty="0"/>
              <a:t> </a:t>
            </a:r>
            <a:r>
              <a:rPr lang="en-US" sz="4300" b="1" dirty="0" err="1"/>
              <a:t>semangat</a:t>
            </a:r>
            <a:r>
              <a:rPr lang="en-US" sz="4300" b="1" dirty="0"/>
              <a:t> </a:t>
            </a:r>
            <a:r>
              <a:rPr lang="en-US" sz="4300" b="1" dirty="0" err="1"/>
              <a:t>cinta</a:t>
            </a:r>
            <a:r>
              <a:rPr lang="en-US" sz="4300" b="1" dirty="0"/>
              <a:t> </a:t>
            </a:r>
            <a:r>
              <a:rPr lang="en-US" sz="4300" b="1" dirty="0" err="1"/>
              <a:t>pada</a:t>
            </a:r>
            <a:r>
              <a:rPr lang="en-US" sz="4300" b="1" dirty="0"/>
              <a:t> </a:t>
            </a:r>
            <a:r>
              <a:rPr lang="en-US" sz="4300" b="1" dirty="0" err="1"/>
              <a:t>kewajiban</a:t>
            </a:r>
            <a:r>
              <a:rPr lang="en-US" sz="4300" b="1" dirty="0"/>
              <a:t>.	</a:t>
            </a:r>
            <a:r>
              <a:rPr lang="en-US" sz="4300" b="1" dirty="0" smtClean="0"/>
              <a:t>	(</a:t>
            </a:r>
            <a:r>
              <a:rPr lang="en-US" sz="4300" b="1" dirty="0"/>
              <a:t>2;216)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/>
              <a:t>Saling</a:t>
            </a:r>
            <a:r>
              <a:rPr lang="en-US" sz="4300" b="1" dirty="0"/>
              <a:t> </a:t>
            </a:r>
            <a:r>
              <a:rPr lang="en-US" sz="4300" b="1" dirty="0" err="1" smtClean="0"/>
              <a:t>membantu</a:t>
            </a:r>
            <a:r>
              <a:rPr lang="en-US" sz="4300" b="1" dirty="0" smtClean="0"/>
              <a:t> </a:t>
            </a:r>
            <a:r>
              <a:rPr lang="en-US" sz="4300" b="1" dirty="0" err="1"/>
              <a:t>dan</a:t>
            </a:r>
            <a:r>
              <a:rPr lang="en-US" sz="4300" b="1" dirty="0"/>
              <a:t> </a:t>
            </a:r>
            <a:r>
              <a:rPr lang="en-US" sz="4300" b="1" dirty="0" err="1"/>
              <a:t>larangan</a:t>
            </a:r>
            <a:r>
              <a:rPr lang="en-US" sz="4300" b="1" dirty="0"/>
              <a:t> </a:t>
            </a:r>
            <a:r>
              <a:rPr lang="en-US" sz="4300" b="1" dirty="0" err="1"/>
              <a:t>boros</a:t>
            </a:r>
            <a:r>
              <a:rPr lang="en-US" sz="4300" b="1" dirty="0"/>
              <a:t>.	</a:t>
            </a:r>
            <a:r>
              <a:rPr lang="en-US" sz="4300" b="1" dirty="0" smtClean="0"/>
              <a:t>		(</a:t>
            </a:r>
            <a:r>
              <a:rPr lang="en-US" sz="4300" b="1" dirty="0"/>
              <a:t>17;26-28)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/>
              <a:t>Surplus </a:t>
            </a:r>
            <a:r>
              <a:rPr lang="en-US" sz="4300" b="1" dirty="0" err="1"/>
              <a:t>kekayaan</a:t>
            </a:r>
            <a:r>
              <a:rPr lang="en-US" sz="4300" b="1" dirty="0"/>
              <a:t> </a:t>
            </a:r>
            <a:r>
              <a:rPr lang="en-US" sz="4300" b="1" dirty="0" err="1"/>
              <a:t>harus</a:t>
            </a:r>
            <a:r>
              <a:rPr lang="en-US" sz="4300" b="1" dirty="0"/>
              <a:t> </a:t>
            </a:r>
            <a:r>
              <a:rPr lang="en-US" sz="4300" b="1" dirty="0" err="1"/>
              <a:t>didistribusikan</a:t>
            </a:r>
            <a:r>
              <a:rPr lang="en-US" sz="4300" b="1" dirty="0"/>
              <a:t> </a:t>
            </a:r>
            <a:r>
              <a:rPr lang="en-US" sz="4300" b="1" dirty="0" err="1"/>
              <a:t>kepada</a:t>
            </a:r>
            <a:r>
              <a:rPr lang="en-US" sz="4300" b="1" dirty="0"/>
              <a:t> </a:t>
            </a:r>
            <a:r>
              <a:rPr lang="en-US" sz="4300" b="1" dirty="0" err="1"/>
              <a:t>masyarakat</a:t>
            </a:r>
            <a:r>
              <a:rPr lang="en-US" sz="4300" b="1" dirty="0"/>
              <a:t>.	</a:t>
            </a:r>
            <a:r>
              <a:rPr lang="en-US" sz="4300" b="1" dirty="0" smtClean="0"/>
              <a:t>(</a:t>
            </a:r>
            <a:r>
              <a:rPr lang="en-US" sz="4300" b="1" dirty="0"/>
              <a:t>2;215</a:t>
            </a:r>
            <a:r>
              <a:rPr lang="en-US" sz="4300" b="1" dirty="0" smtClean="0"/>
              <a:t>)</a:t>
            </a:r>
            <a:r>
              <a:rPr lang="en-US" b="1" dirty="0"/>
              <a:t>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 smtClean="0"/>
              <a:t>Saling</a:t>
            </a:r>
            <a:r>
              <a:rPr lang="en-US" sz="4300" b="1" dirty="0" smtClean="0"/>
              <a:t> </a:t>
            </a:r>
            <a:r>
              <a:rPr lang="en-US" sz="4300" b="1" dirty="0" err="1"/>
              <a:t>mentaati</a:t>
            </a:r>
            <a:r>
              <a:rPr lang="en-US" sz="4300" b="1" dirty="0"/>
              <a:t> </a:t>
            </a:r>
            <a:r>
              <a:rPr lang="en-US" sz="4300" b="1" dirty="0" err="1"/>
              <a:t>perjanjian</a:t>
            </a:r>
            <a:r>
              <a:rPr lang="en-US" sz="4300" b="1" dirty="0"/>
              <a:t>.	</a:t>
            </a:r>
            <a:r>
              <a:rPr lang="en-US" sz="4300" b="1" dirty="0" smtClean="0"/>
              <a:t>			(5;1)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700" b="1" dirty="0" err="1" smtClean="0"/>
              <a:t>Tidak</a:t>
            </a:r>
            <a:r>
              <a:rPr lang="en-US" sz="3700" b="1" dirty="0" smtClean="0"/>
              <a:t> </a:t>
            </a:r>
            <a:r>
              <a:rPr lang="en-US" sz="3700" b="1" dirty="0" err="1"/>
              <a:t>mengambil</a:t>
            </a:r>
            <a:r>
              <a:rPr lang="en-US" sz="3700" b="1" dirty="0"/>
              <a:t> </a:t>
            </a:r>
            <a:r>
              <a:rPr lang="en-US" sz="3700" b="1" dirty="0" err="1"/>
              <a:t>hak</a:t>
            </a:r>
            <a:r>
              <a:rPr lang="en-US" sz="3700" b="1" dirty="0"/>
              <a:t> orang lain </a:t>
            </a:r>
            <a:r>
              <a:rPr lang="en-US" sz="3700" b="1" dirty="0" err="1"/>
              <a:t>secara</a:t>
            </a:r>
            <a:r>
              <a:rPr lang="en-US" sz="3700" b="1" dirty="0"/>
              <a:t> </a:t>
            </a:r>
            <a:r>
              <a:rPr lang="en-US" sz="3700" b="1" dirty="0" err="1"/>
              <a:t>bathil</a:t>
            </a:r>
            <a:r>
              <a:rPr lang="en-US" sz="3700" b="1" dirty="0"/>
              <a:t>.	</a:t>
            </a:r>
            <a:r>
              <a:rPr lang="en-US" sz="3700" b="1" dirty="0" smtClean="0"/>
              <a:t>		(</a:t>
            </a:r>
            <a:r>
              <a:rPr lang="en-US" sz="3700" b="1" dirty="0"/>
              <a:t>2;188)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700" b="1" dirty="0" err="1" smtClean="0"/>
              <a:t>Membersihkan</a:t>
            </a:r>
            <a:r>
              <a:rPr lang="en-US" sz="3700" b="1" dirty="0" smtClean="0"/>
              <a:t> </a:t>
            </a:r>
            <a:r>
              <a:rPr lang="en-US" sz="3700" b="1" dirty="0" err="1"/>
              <a:t>kemaksiatan</a:t>
            </a:r>
            <a:r>
              <a:rPr lang="en-US" sz="3700" b="1" dirty="0"/>
              <a:t> </a:t>
            </a:r>
            <a:r>
              <a:rPr lang="en-US" sz="3700" b="1" dirty="0" err="1"/>
              <a:t>dari</a:t>
            </a:r>
            <a:r>
              <a:rPr lang="en-US" sz="3700" b="1" dirty="0"/>
              <a:t> </a:t>
            </a:r>
            <a:r>
              <a:rPr lang="en-US" sz="3700" b="1" dirty="0" err="1"/>
              <a:t>tengah</a:t>
            </a:r>
            <a:r>
              <a:rPr lang="en-US" sz="3700" b="1" dirty="0"/>
              <a:t> </a:t>
            </a:r>
            <a:r>
              <a:rPr lang="en-US" sz="3700" b="1" dirty="0" err="1"/>
              <a:t>masyarakat</a:t>
            </a:r>
            <a:r>
              <a:rPr lang="en-US" sz="3700" b="1" dirty="0"/>
              <a:t>.	</a:t>
            </a:r>
            <a:r>
              <a:rPr lang="en-US" sz="3700" b="1" dirty="0" smtClean="0"/>
              <a:t>		(</a:t>
            </a:r>
            <a:r>
              <a:rPr lang="en-US" sz="3700" b="1" dirty="0"/>
              <a:t>8;25)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700" b="1" dirty="0" err="1" smtClean="0"/>
              <a:t>Membersihkan</a:t>
            </a:r>
            <a:r>
              <a:rPr lang="en-US" sz="3700" b="1" dirty="0" smtClean="0"/>
              <a:t> </a:t>
            </a:r>
            <a:r>
              <a:rPr lang="en-US" sz="3700" b="1" dirty="0" err="1"/>
              <a:t>aqidah</a:t>
            </a:r>
            <a:r>
              <a:rPr lang="en-US" sz="3700" b="1" dirty="0"/>
              <a:t> </a:t>
            </a:r>
            <a:r>
              <a:rPr lang="en-US" sz="3700" b="1" dirty="0" err="1"/>
              <a:t>sesat</a:t>
            </a:r>
            <a:r>
              <a:rPr lang="en-US" sz="3700" b="1" dirty="0"/>
              <a:t> </a:t>
            </a:r>
            <a:r>
              <a:rPr lang="en-US" sz="3700" b="1" dirty="0" err="1"/>
              <a:t>dari</a:t>
            </a:r>
            <a:r>
              <a:rPr lang="en-US" sz="3700" b="1" dirty="0"/>
              <a:t> </a:t>
            </a:r>
            <a:r>
              <a:rPr lang="en-US" sz="3700" b="1" dirty="0" err="1"/>
              <a:t>tengah</a:t>
            </a:r>
            <a:r>
              <a:rPr lang="en-US" sz="3700" b="1" dirty="0"/>
              <a:t> </a:t>
            </a:r>
            <a:r>
              <a:rPr lang="en-US" sz="3700" b="1" dirty="0" err="1"/>
              <a:t>masyarakat</a:t>
            </a:r>
            <a:r>
              <a:rPr lang="en-US" sz="3700" b="1" dirty="0" smtClean="0"/>
              <a:t>.		</a:t>
            </a:r>
            <a:r>
              <a:rPr lang="en-US" sz="3700" b="1" dirty="0"/>
              <a:t>	(4;76)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700" b="1" dirty="0" err="1"/>
              <a:t>Menggalakkan</a:t>
            </a:r>
            <a:r>
              <a:rPr lang="en-US" sz="3700" b="1" dirty="0"/>
              <a:t> </a:t>
            </a:r>
            <a:r>
              <a:rPr lang="en-US" sz="3700" b="1" dirty="0" err="1"/>
              <a:t>upaya</a:t>
            </a:r>
            <a:r>
              <a:rPr lang="en-US" sz="3700" b="1" dirty="0"/>
              <a:t> </a:t>
            </a:r>
            <a:r>
              <a:rPr lang="en-US" sz="3700" b="1" dirty="0" err="1"/>
              <a:t>perdamaian</a:t>
            </a:r>
            <a:r>
              <a:rPr lang="en-US" sz="3700" b="1" dirty="0"/>
              <a:t>.	</a:t>
            </a:r>
            <a:r>
              <a:rPr lang="en-US" sz="3700" b="1" dirty="0" smtClean="0"/>
              <a:t>			(</a:t>
            </a:r>
            <a:r>
              <a:rPr lang="en-US" sz="3700" b="1" dirty="0"/>
              <a:t>4;144)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700" b="1" dirty="0" err="1"/>
              <a:t>Memupuk</a:t>
            </a:r>
            <a:r>
              <a:rPr lang="en-US" sz="3700" b="1" dirty="0"/>
              <a:t> </a:t>
            </a:r>
            <a:r>
              <a:rPr lang="en-US" sz="3700" b="1" dirty="0" err="1"/>
              <a:t>sikap</a:t>
            </a:r>
            <a:r>
              <a:rPr lang="en-US" sz="3700" b="1" dirty="0"/>
              <a:t> </a:t>
            </a:r>
            <a:r>
              <a:rPr lang="en-US" sz="3700" b="1" dirty="0" err="1"/>
              <a:t>tabah</a:t>
            </a:r>
            <a:r>
              <a:rPr lang="en-US" sz="3700" b="1" dirty="0"/>
              <a:t> </a:t>
            </a:r>
            <a:r>
              <a:rPr lang="en-US" sz="3700" b="1" dirty="0" err="1"/>
              <a:t>masyarakat</a:t>
            </a:r>
            <a:r>
              <a:rPr lang="en-US" sz="3700" b="1" dirty="0"/>
              <a:t> </a:t>
            </a:r>
            <a:r>
              <a:rPr lang="en-US" sz="3700" b="1" dirty="0" err="1"/>
              <a:t>menghadapi</a:t>
            </a:r>
            <a:r>
              <a:rPr lang="en-US" sz="3700" b="1" dirty="0"/>
              <a:t> </a:t>
            </a:r>
            <a:r>
              <a:rPr lang="en-US" sz="3700" b="1" dirty="0" err="1"/>
              <a:t>setiap</a:t>
            </a:r>
            <a:r>
              <a:rPr lang="en-US" sz="3700" b="1" dirty="0"/>
              <a:t> </a:t>
            </a:r>
            <a:r>
              <a:rPr lang="en-US" sz="3700" b="1" dirty="0" err="1"/>
              <a:t>bencana</a:t>
            </a:r>
            <a:r>
              <a:rPr lang="en-US" sz="3700" b="1" dirty="0"/>
              <a:t>.	</a:t>
            </a:r>
            <a:r>
              <a:rPr lang="en-US" sz="3700" b="1" dirty="0" smtClean="0"/>
              <a:t>	(2;155-156)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300" b="1" dirty="0" err="1" smtClean="0"/>
              <a:t>Tidak</a:t>
            </a:r>
            <a:r>
              <a:rPr lang="en-US" sz="4300" b="1" dirty="0" smtClean="0"/>
              <a:t> </a:t>
            </a:r>
            <a:r>
              <a:rPr lang="en-US" sz="4300" b="1" dirty="0" err="1"/>
              <a:t>jerih</a:t>
            </a:r>
            <a:r>
              <a:rPr lang="en-US" sz="4300" b="1" dirty="0"/>
              <a:t> </a:t>
            </a:r>
            <a:r>
              <a:rPr lang="en-US" sz="4300" b="1" dirty="0" err="1"/>
              <a:t>melawan</a:t>
            </a:r>
            <a:r>
              <a:rPr lang="en-US" sz="4300" b="1" dirty="0"/>
              <a:t> </a:t>
            </a:r>
            <a:r>
              <a:rPr lang="en-US" sz="4300" b="1" dirty="0" err="1"/>
              <a:t>kemungkaran</a:t>
            </a:r>
            <a:r>
              <a:rPr lang="en-US" sz="4300" b="1" dirty="0"/>
              <a:t>.	</a:t>
            </a:r>
            <a:r>
              <a:rPr lang="en-US" sz="4300" b="1" dirty="0" smtClean="0"/>
              <a:t>		(</a:t>
            </a:r>
            <a:r>
              <a:rPr lang="en-US" sz="4300" b="1" dirty="0"/>
              <a:t>7;2)</a:t>
            </a:r>
          </a:p>
          <a:p>
            <a:pPr lvl="1"/>
            <a:endParaRPr lang="en-US" sz="4300" b="1" dirty="0" smtClean="0"/>
          </a:p>
          <a:p>
            <a:pPr marL="742950" lvl="0" indent="-742950">
              <a:buFont typeface="+mj-lt"/>
              <a:buAutoNum type="arabicPeriod"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8700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 smtClean="0"/>
              <a:t>PRINSIP HIDUP MASYARAKAT MARHAMAH (2)</a:t>
            </a:r>
          </a:p>
          <a:p>
            <a:endParaRPr lang="en-US" b="1" dirty="0"/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 smtClean="0"/>
              <a:t>Memupuk</a:t>
            </a:r>
            <a:r>
              <a:rPr lang="en-US" sz="3400" b="1" dirty="0" smtClean="0"/>
              <a:t> </a:t>
            </a:r>
            <a:r>
              <a:rPr lang="en-US" sz="3400" b="1" dirty="0" err="1"/>
              <a:t>keimaman</a:t>
            </a:r>
            <a:r>
              <a:rPr lang="en-US" sz="3400" b="1" dirty="0"/>
              <a:t> </a:t>
            </a:r>
            <a:r>
              <a:rPr lang="en-US" sz="3400" b="1" dirty="0" err="1"/>
              <a:t>guna</a:t>
            </a:r>
            <a:r>
              <a:rPr lang="en-US" sz="3400" b="1" dirty="0"/>
              <a:t> </a:t>
            </a:r>
            <a:r>
              <a:rPr lang="en-US" sz="3400" b="1" dirty="0" err="1"/>
              <a:t>menjaga</a:t>
            </a:r>
            <a:r>
              <a:rPr lang="en-US" sz="3400" b="1" dirty="0"/>
              <a:t> rasa </a:t>
            </a:r>
            <a:r>
              <a:rPr lang="en-US" sz="3400" b="1" dirty="0" err="1"/>
              <a:t>persaudaraan</a:t>
            </a:r>
            <a:r>
              <a:rPr lang="en-US" sz="3400" b="1" dirty="0"/>
              <a:t> </a:t>
            </a:r>
            <a:r>
              <a:rPr lang="en-US" sz="3400" b="1" dirty="0" err="1"/>
              <a:t>dalam</a:t>
            </a:r>
            <a:r>
              <a:rPr lang="en-US" sz="3400" b="1" dirty="0"/>
              <a:t> </a:t>
            </a:r>
            <a:r>
              <a:rPr lang="en-US" sz="3400" b="1" dirty="0" err="1"/>
              <a:t>masyrakat</a:t>
            </a:r>
            <a:r>
              <a:rPr lang="en-US" sz="3400" b="1" dirty="0"/>
              <a:t>.	</a:t>
            </a:r>
            <a:r>
              <a:rPr lang="en-US" sz="3400" b="1" dirty="0" smtClean="0"/>
              <a:t>	(</a:t>
            </a:r>
            <a:r>
              <a:rPr lang="en-US" sz="3400" b="1" dirty="0"/>
              <a:t>49;10)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Menjauhi</a:t>
            </a:r>
            <a:r>
              <a:rPr lang="en-US" sz="3400" b="1" dirty="0"/>
              <a:t> </a:t>
            </a:r>
            <a:r>
              <a:rPr lang="en-US" sz="3400" b="1" dirty="0" err="1"/>
              <a:t>sikap</a:t>
            </a:r>
            <a:r>
              <a:rPr lang="en-US" sz="3400" b="1" dirty="0"/>
              <a:t> </a:t>
            </a:r>
            <a:r>
              <a:rPr lang="en-US" sz="3400" b="1" dirty="0" err="1"/>
              <a:t>saling</a:t>
            </a:r>
            <a:r>
              <a:rPr lang="en-US" sz="3400" b="1" dirty="0"/>
              <a:t> </a:t>
            </a:r>
            <a:r>
              <a:rPr lang="en-US" sz="3400" b="1" dirty="0" err="1"/>
              <a:t>merendahkan</a:t>
            </a:r>
            <a:r>
              <a:rPr lang="en-US" sz="3400" b="1" dirty="0"/>
              <a:t>.	</a:t>
            </a:r>
            <a:r>
              <a:rPr lang="en-US" sz="3400" b="1" dirty="0" smtClean="0"/>
              <a:t>			(</a:t>
            </a:r>
            <a:r>
              <a:rPr lang="en-US" sz="3400" b="1" dirty="0"/>
              <a:t>49;11)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Harus</a:t>
            </a:r>
            <a:r>
              <a:rPr lang="en-US" sz="3400" b="1" dirty="0"/>
              <a:t> </a:t>
            </a:r>
            <a:r>
              <a:rPr lang="en-US" sz="3400" b="1" dirty="0" err="1"/>
              <a:t>ada</a:t>
            </a:r>
            <a:r>
              <a:rPr lang="en-US" sz="3400" b="1" dirty="0"/>
              <a:t> </a:t>
            </a:r>
            <a:r>
              <a:rPr lang="en-US" sz="3400" b="1" dirty="0" err="1"/>
              <a:t>pihak</a:t>
            </a:r>
            <a:r>
              <a:rPr lang="en-US" sz="3400" b="1" dirty="0"/>
              <a:t> </a:t>
            </a:r>
            <a:r>
              <a:rPr lang="en-US" sz="3400" b="1" dirty="0" err="1"/>
              <a:t>penengah</a:t>
            </a:r>
            <a:r>
              <a:rPr lang="en-US" sz="3400" b="1" dirty="0"/>
              <a:t> </a:t>
            </a:r>
            <a:r>
              <a:rPr lang="en-US" sz="3400" b="1" dirty="0" err="1"/>
              <a:t>dalam</a:t>
            </a:r>
            <a:r>
              <a:rPr lang="en-US" sz="3400" b="1" dirty="0"/>
              <a:t> </a:t>
            </a:r>
            <a:r>
              <a:rPr lang="en-US" sz="3400" b="1" dirty="0" err="1"/>
              <a:t>menyelesaikan</a:t>
            </a:r>
            <a:r>
              <a:rPr lang="en-US" sz="3400" b="1" dirty="0"/>
              <a:t> </a:t>
            </a:r>
            <a:r>
              <a:rPr lang="en-US" sz="3400" b="1" dirty="0" err="1"/>
              <a:t>perselisihan</a:t>
            </a:r>
            <a:r>
              <a:rPr lang="en-US" sz="3400" b="1" dirty="0"/>
              <a:t> </a:t>
            </a:r>
            <a:r>
              <a:rPr lang="en-US" sz="3400" b="1" dirty="0" err="1"/>
              <a:t>dalam</a:t>
            </a:r>
            <a:r>
              <a:rPr lang="en-US" sz="3400" b="1" dirty="0"/>
              <a:t> </a:t>
            </a:r>
            <a:r>
              <a:rPr lang="en-US" sz="3400" b="1" dirty="0" err="1"/>
              <a:t>masyarakat</a:t>
            </a:r>
            <a:r>
              <a:rPr lang="en-US" sz="3400" b="1" dirty="0"/>
              <a:t>.	(49;9)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Perkataan</a:t>
            </a:r>
            <a:r>
              <a:rPr lang="en-US" sz="3400" b="1" dirty="0"/>
              <a:t> </a:t>
            </a:r>
            <a:r>
              <a:rPr lang="en-US" sz="3400" b="1" dirty="0" err="1"/>
              <a:t>buruk</a:t>
            </a:r>
            <a:r>
              <a:rPr lang="en-US" sz="3400" b="1" dirty="0"/>
              <a:t> </a:t>
            </a:r>
            <a:r>
              <a:rPr lang="en-US" sz="3400" b="1" dirty="0" err="1"/>
              <a:t>tidak</a:t>
            </a:r>
            <a:r>
              <a:rPr lang="en-US" sz="3400" b="1" dirty="0"/>
              <a:t> </a:t>
            </a:r>
            <a:r>
              <a:rPr lang="en-US" sz="3400" b="1" dirty="0" err="1"/>
              <a:t>boleh</a:t>
            </a:r>
            <a:r>
              <a:rPr lang="en-US" sz="3400" b="1" dirty="0"/>
              <a:t> </a:t>
            </a:r>
            <a:r>
              <a:rPr lang="en-US" sz="3400" b="1" dirty="0" err="1"/>
              <a:t>tersebar</a:t>
            </a:r>
            <a:r>
              <a:rPr lang="en-US" sz="3400" b="1" dirty="0"/>
              <a:t> di </a:t>
            </a:r>
            <a:r>
              <a:rPr lang="en-US" sz="3400" b="1" dirty="0" err="1"/>
              <a:t>masyarakat</a:t>
            </a:r>
            <a:r>
              <a:rPr lang="en-US" sz="3400" b="1" dirty="0"/>
              <a:t> </a:t>
            </a:r>
            <a:r>
              <a:rPr lang="en-US" sz="3400" b="1" dirty="0" err="1"/>
              <a:t>dalam</a:t>
            </a:r>
            <a:r>
              <a:rPr lang="en-US" sz="3400" b="1" dirty="0"/>
              <a:t> </a:t>
            </a:r>
            <a:r>
              <a:rPr lang="en-US" sz="3400" b="1" dirty="0" err="1"/>
              <a:t>bentuk</a:t>
            </a:r>
            <a:r>
              <a:rPr lang="en-US" sz="3400" b="1" dirty="0"/>
              <a:t> </a:t>
            </a:r>
            <a:r>
              <a:rPr lang="en-US" sz="3400" b="1" dirty="0" err="1"/>
              <a:t>apapun</a:t>
            </a:r>
            <a:r>
              <a:rPr lang="en-US" sz="3400" b="1" dirty="0"/>
              <a:t>.	(4;148)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Tenggang</a:t>
            </a:r>
            <a:r>
              <a:rPr lang="en-US" sz="3400" b="1" dirty="0"/>
              <a:t> rasa </a:t>
            </a:r>
            <a:r>
              <a:rPr lang="en-US" sz="3400" b="1" dirty="0" err="1"/>
              <a:t>dalam</a:t>
            </a:r>
            <a:r>
              <a:rPr lang="en-US" sz="3400" b="1" dirty="0"/>
              <a:t> </a:t>
            </a:r>
            <a:r>
              <a:rPr lang="en-US" sz="3400" b="1" dirty="0" err="1"/>
              <a:t>menyelesaikan</a:t>
            </a:r>
            <a:r>
              <a:rPr lang="en-US" sz="3400" b="1" dirty="0"/>
              <a:t> </a:t>
            </a:r>
            <a:r>
              <a:rPr lang="en-US" sz="3400" b="1" dirty="0" err="1"/>
              <a:t>utang-piutang</a:t>
            </a:r>
            <a:r>
              <a:rPr lang="en-US" sz="3400" b="1" dirty="0"/>
              <a:t>.	</a:t>
            </a:r>
            <a:r>
              <a:rPr lang="en-US" sz="3400" b="1" dirty="0" smtClean="0"/>
              <a:t>		(</a:t>
            </a:r>
            <a:r>
              <a:rPr lang="en-US" sz="3400" b="1" dirty="0"/>
              <a:t>2;280)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Melenyapkan</a:t>
            </a:r>
            <a:r>
              <a:rPr lang="en-US" sz="3400" b="1" dirty="0"/>
              <a:t> system </a:t>
            </a:r>
            <a:r>
              <a:rPr lang="en-US" sz="3400" b="1" dirty="0" err="1"/>
              <a:t>ribawi</a:t>
            </a:r>
            <a:r>
              <a:rPr lang="en-US" sz="3400" b="1" dirty="0"/>
              <a:t> </a:t>
            </a:r>
            <a:r>
              <a:rPr lang="en-US" sz="3400" b="1" dirty="0" err="1"/>
              <a:t>karena</a:t>
            </a:r>
            <a:r>
              <a:rPr lang="en-US" sz="3400" b="1" dirty="0"/>
              <a:t> </a:t>
            </a:r>
            <a:r>
              <a:rPr lang="en-US" sz="3400" b="1" dirty="0" err="1"/>
              <a:t>merusak</a:t>
            </a:r>
            <a:r>
              <a:rPr lang="en-US" sz="3400" b="1" dirty="0"/>
              <a:t> </a:t>
            </a:r>
            <a:r>
              <a:rPr lang="en-US" sz="3400" b="1" dirty="0" err="1"/>
              <a:t>kesejahteraan</a:t>
            </a:r>
            <a:r>
              <a:rPr lang="en-US" sz="3400" b="1" dirty="0"/>
              <a:t> </a:t>
            </a:r>
            <a:r>
              <a:rPr lang="en-US" sz="3400" b="1" dirty="0" err="1"/>
              <a:t>masyarakat</a:t>
            </a:r>
            <a:r>
              <a:rPr lang="en-US" sz="3400" b="1" dirty="0"/>
              <a:t>.	 </a:t>
            </a:r>
            <a:r>
              <a:rPr lang="en-US" sz="3400" b="1" dirty="0" smtClean="0"/>
              <a:t>                (</a:t>
            </a:r>
            <a:r>
              <a:rPr lang="en-US" sz="3400" b="1" dirty="0"/>
              <a:t>2;278-279)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Menjauhi</a:t>
            </a:r>
            <a:r>
              <a:rPr lang="en-US" sz="3400" b="1" dirty="0"/>
              <a:t> </a:t>
            </a:r>
            <a:r>
              <a:rPr lang="en-US" sz="3400" b="1" dirty="0" err="1"/>
              <a:t>gaya</a:t>
            </a:r>
            <a:r>
              <a:rPr lang="en-US" sz="3400" b="1" dirty="0"/>
              <a:t> </a:t>
            </a:r>
            <a:r>
              <a:rPr lang="en-US" sz="3400" b="1" dirty="0" err="1"/>
              <a:t>hidup</a:t>
            </a:r>
            <a:r>
              <a:rPr lang="en-US" sz="3400" b="1" dirty="0"/>
              <a:t> hedonism (</a:t>
            </a:r>
            <a:r>
              <a:rPr lang="en-US" sz="3400" b="1" dirty="0" err="1"/>
              <a:t>bermewah-mewahan</a:t>
            </a:r>
            <a:r>
              <a:rPr lang="en-US" sz="3400" b="1" dirty="0"/>
              <a:t>).	</a:t>
            </a:r>
            <a:r>
              <a:rPr lang="en-US" sz="3400" b="1" dirty="0" smtClean="0"/>
              <a:t>	                 (</a:t>
            </a:r>
            <a:r>
              <a:rPr lang="en-US" sz="3400" b="1" dirty="0"/>
              <a:t>17;18-19)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Melecehkan</a:t>
            </a:r>
            <a:r>
              <a:rPr lang="en-US" sz="3400" b="1" dirty="0"/>
              <a:t> </a:t>
            </a:r>
            <a:r>
              <a:rPr lang="en-US" sz="3400" b="1" dirty="0" err="1"/>
              <a:t>syariat</a:t>
            </a:r>
            <a:r>
              <a:rPr lang="en-US" sz="3400" b="1" dirty="0"/>
              <a:t> </a:t>
            </a:r>
            <a:r>
              <a:rPr lang="en-US" sz="3400" b="1" dirty="0" err="1"/>
              <a:t>pasti</a:t>
            </a:r>
            <a:r>
              <a:rPr lang="en-US" sz="3400" b="1" dirty="0"/>
              <a:t> </a:t>
            </a:r>
            <a:r>
              <a:rPr lang="en-US" sz="3400" b="1" dirty="0" err="1"/>
              <a:t>menciptakan</a:t>
            </a:r>
            <a:r>
              <a:rPr lang="en-US" sz="3400" b="1" dirty="0"/>
              <a:t> </a:t>
            </a:r>
            <a:r>
              <a:rPr lang="en-US" sz="3400" b="1" dirty="0" err="1"/>
              <a:t>sikap</a:t>
            </a:r>
            <a:r>
              <a:rPr lang="en-US" sz="3400" b="1" dirty="0"/>
              <a:t> </a:t>
            </a:r>
            <a:r>
              <a:rPr lang="en-US" sz="3400" b="1" dirty="0" err="1"/>
              <a:t>permusuhan</a:t>
            </a:r>
            <a:r>
              <a:rPr lang="en-US" sz="3400" b="1" dirty="0"/>
              <a:t> </a:t>
            </a:r>
            <a:r>
              <a:rPr lang="en-US" sz="3400" b="1" dirty="0" err="1"/>
              <a:t>dan</a:t>
            </a:r>
            <a:r>
              <a:rPr lang="en-US" sz="3400" b="1" dirty="0"/>
              <a:t> </a:t>
            </a:r>
            <a:r>
              <a:rPr lang="en-US" sz="3400" b="1" dirty="0" err="1"/>
              <a:t>penindasan</a:t>
            </a:r>
            <a:r>
              <a:rPr lang="en-US" sz="3400" b="1" dirty="0"/>
              <a:t>.	(6;65)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Membersikan</a:t>
            </a:r>
            <a:r>
              <a:rPr lang="en-US" sz="3400" b="1" dirty="0"/>
              <a:t> </a:t>
            </a:r>
            <a:r>
              <a:rPr lang="en-US" sz="3400" b="1" dirty="0" err="1"/>
              <a:t>masyarakat</a:t>
            </a:r>
            <a:r>
              <a:rPr lang="en-US" sz="3400" b="1" dirty="0"/>
              <a:t> </a:t>
            </a:r>
            <a:r>
              <a:rPr lang="en-US" sz="3400" b="1" dirty="0" err="1"/>
              <a:t>dari</a:t>
            </a:r>
            <a:r>
              <a:rPr lang="en-US" sz="3400" b="1" dirty="0"/>
              <a:t> </a:t>
            </a:r>
            <a:r>
              <a:rPr lang="en-US" sz="3400" b="1" dirty="0" err="1"/>
              <a:t>judi</a:t>
            </a:r>
            <a:r>
              <a:rPr lang="en-US" sz="3400" b="1" dirty="0"/>
              <a:t> </a:t>
            </a:r>
            <a:r>
              <a:rPr lang="en-US" sz="3400" b="1" dirty="0" err="1"/>
              <a:t>dan</a:t>
            </a:r>
            <a:r>
              <a:rPr lang="en-US" sz="3400" b="1" dirty="0"/>
              <a:t> </a:t>
            </a:r>
            <a:r>
              <a:rPr lang="en-US" sz="3400" b="1" dirty="0" err="1"/>
              <a:t>minuman</a:t>
            </a:r>
            <a:r>
              <a:rPr lang="en-US" sz="3400" b="1" dirty="0"/>
              <a:t> </a:t>
            </a:r>
            <a:r>
              <a:rPr lang="en-US" sz="3400" b="1" dirty="0" err="1"/>
              <a:t>keras</a:t>
            </a:r>
            <a:r>
              <a:rPr lang="en-US" sz="3400" b="1" dirty="0"/>
              <a:t>.	</a:t>
            </a:r>
            <a:r>
              <a:rPr lang="en-US" sz="3400" b="1" dirty="0" smtClean="0"/>
              <a:t>		(</a:t>
            </a:r>
            <a:r>
              <a:rPr lang="en-US" sz="3400" b="1" dirty="0"/>
              <a:t>5;90-91)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Membasmi</a:t>
            </a:r>
            <a:r>
              <a:rPr lang="en-US" sz="3400" b="1" dirty="0"/>
              <a:t> </a:t>
            </a:r>
            <a:r>
              <a:rPr lang="en-US" sz="3400" b="1" dirty="0" err="1"/>
              <a:t>setiap</a:t>
            </a:r>
            <a:r>
              <a:rPr lang="en-US" sz="3400" b="1" dirty="0"/>
              <a:t> </a:t>
            </a:r>
            <a:r>
              <a:rPr lang="en-US" sz="3400" b="1" dirty="0" err="1"/>
              <a:t>pelaku</a:t>
            </a:r>
            <a:r>
              <a:rPr lang="en-US" sz="3400" b="1" dirty="0"/>
              <a:t> </a:t>
            </a:r>
            <a:r>
              <a:rPr lang="en-US" sz="3400" b="1" dirty="0" err="1"/>
              <a:t>kerusakan</a:t>
            </a:r>
            <a:r>
              <a:rPr lang="en-US" sz="3400" b="1" dirty="0"/>
              <a:t>. 	</a:t>
            </a:r>
            <a:r>
              <a:rPr lang="en-US" sz="3400" b="1" dirty="0" smtClean="0"/>
              <a:t>			(</a:t>
            </a:r>
            <a:r>
              <a:rPr lang="en-US" sz="3400" b="1" dirty="0"/>
              <a:t>5;33-34)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/>
              <a:t>Para </a:t>
            </a:r>
            <a:r>
              <a:rPr lang="en-US" sz="3400" b="1" dirty="0" err="1"/>
              <a:t>ulama</a:t>
            </a:r>
            <a:r>
              <a:rPr lang="en-US" sz="3400" b="1" dirty="0"/>
              <a:t> </a:t>
            </a:r>
            <a:r>
              <a:rPr lang="en-US" sz="3400" b="1" dirty="0" err="1"/>
              <a:t>harus</a:t>
            </a:r>
            <a:r>
              <a:rPr lang="en-US" sz="3400" b="1" dirty="0"/>
              <a:t> </a:t>
            </a:r>
            <a:r>
              <a:rPr lang="en-US" sz="3400" b="1" dirty="0" err="1"/>
              <a:t>memelopori</a:t>
            </a:r>
            <a:r>
              <a:rPr lang="en-US" sz="3400" b="1" dirty="0"/>
              <a:t> </a:t>
            </a:r>
            <a:r>
              <a:rPr lang="en-US" sz="3400" b="1" dirty="0" err="1"/>
              <a:t>pembasmian</a:t>
            </a:r>
            <a:r>
              <a:rPr lang="en-US" sz="3400" b="1" dirty="0"/>
              <a:t> </a:t>
            </a:r>
            <a:r>
              <a:rPr lang="en-US" sz="3400" b="1" dirty="0" err="1"/>
              <a:t>kemaksiatan</a:t>
            </a:r>
            <a:r>
              <a:rPr lang="en-US" sz="3400" b="1" dirty="0"/>
              <a:t> </a:t>
            </a:r>
            <a:r>
              <a:rPr lang="en-US" sz="3400" b="1" dirty="0" err="1"/>
              <a:t>dalam</a:t>
            </a:r>
            <a:r>
              <a:rPr lang="en-US" sz="3400" b="1" dirty="0"/>
              <a:t> </a:t>
            </a:r>
            <a:r>
              <a:rPr lang="en-US" sz="3400" b="1" dirty="0" err="1"/>
              <a:t>masyarakat</a:t>
            </a:r>
            <a:r>
              <a:rPr lang="en-US" sz="3400" b="1" dirty="0"/>
              <a:t>.	(5;63)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Membersikan</a:t>
            </a:r>
            <a:r>
              <a:rPr lang="en-US" sz="3400" b="1" dirty="0"/>
              <a:t> </a:t>
            </a:r>
            <a:r>
              <a:rPr lang="en-US" sz="3400" b="1" dirty="0" err="1"/>
              <a:t>masyarakat</a:t>
            </a:r>
            <a:r>
              <a:rPr lang="en-US" sz="3400" b="1" dirty="0"/>
              <a:t> </a:t>
            </a:r>
            <a:r>
              <a:rPr lang="en-US" sz="3400" b="1" dirty="0" err="1"/>
              <a:t>dari</a:t>
            </a:r>
            <a:r>
              <a:rPr lang="en-US" sz="3400" b="1" dirty="0"/>
              <a:t> </a:t>
            </a:r>
            <a:r>
              <a:rPr lang="en-US" sz="3400" b="1" dirty="0" err="1"/>
              <a:t>kelompok</a:t>
            </a:r>
            <a:r>
              <a:rPr lang="en-US" sz="3400" b="1" dirty="0"/>
              <a:t> yang </a:t>
            </a:r>
            <a:r>
              <a:rPr lang="en-US" sz="3400" b="1" dirty="0" err="1"/>
              <a:t>gemar</a:t>
            </a:r>
            <a:r>
              <a:rPr lang="en-US" sz="3400" b="1" dirty="0"/>
              <a:t> </a:t>
            </a:r>
            <a:r>
              <a:rPr lang="en-US" sz="3400" b="1" dirty="0" err="1"/>
              <a:t>kemaksiatan</a:t>
            </a:r>
            <a:r>
              <a:rPr lang="en-US" sz="3400" b="1" dirty="0"/>
              <a:t>.	</a:t>
            </a:r>
            <a:r>
              <a:rPr lang="en-US" sz="3400" b="1" dirty="0" smtClean="0"/>
              <a:t>	(</a:t>
            </a:r>
            <a:r>
              <a:rPr lang="en-US" sz="3400" b="1" dirty="0"/>
              <a:t>5;62)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Membersikan</a:t>
            </a:r>
            <a:r>
              <a:rPr lang="en-US" sz="3400" b="1" dirty="0"/>
              <a:t> </a:t>
            </a:r>
            <a:r>
              <a:rPr lang="en-US" sz="3400" b="1" dirty="0" err="1"/>
              <a:t>masyarakat</a:t>
            </a:r>
            <a:r>
              <a:rPr lang="en-US" sz="3400" b="1" dirty="0"/>
              <a:t> </a:t>
            </a:r>
            <a:r>
              <a:rPr lang="en-US" sz="3400" b="1" dirty="0" err="1"/>
              <a:t>dari</a:t>
            </a:r>
            <a:r>
              <a:rPr lang="en-US" sz="3400" b="1" dirty="0"/>
              <a:t> ideology </a:t>
            </a:r>
            <a:r>
              <a:rPr lang="en-US" sz="3400" b="1" dirty="0" err="1"/>
              <a:t>materialisme</a:t>
            </a:r>
            <a:r>
              <a:rPr lang="en-US" sz="3400" b="1" dirty="0"/>
              <a:t>.	</a:t>
            </a:r>
            <a:r>
              <a:rPr lang="en-US" sz="3400" b="1" dirty="0" smtClean="0"/>
              <a:t>		(</a:t>
            </a:r>
            <a:r>
              <a:rPr lang="en-US" sz="3400" b="1" dirty="0"/>
              <a:t>17;31)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Membersikan</a:t>
            </a:r>
            <a:r>
              <a:rPr lang="en-US" sz="3400" b="1" dirty="0"/>
              <a:t> </a:t>
            </a:r>
            <a:r>
              <a:rPr lang="en-US" sz="3400" b="1" dirty="0" err="1"/>
              <a:t>masyarakat</a:t>
            </a:r>
            <a:r>
              <a:rPr lang="en-US" sz="3400" b="1" dirty="0"/>
              <a:t> </a:t>
            </a:r>
            <a:r>
              <a:rPr lang="en-US" sz="3400" b="1" dirty="0" err="1"/>
              <a:t>dari</a:t>
            </a:r>
            <a:r>
              <a:rPr lang="en-US" sz="3400" b="1" dirty="0"/>
              <a:t> </a:t>
            </a:r>
            <a:r>
              <a:rPr lang="en-US" sz="3400" b="1" dirty="0" err="1"/>
              <a:t>perilaku</a:t>
            </a:r>
            <a:r>
              <a:rPr lang="en-US" sz="3400" b="1" dirty="0"/>
              <a:t> </a:t>
            </a:r>
            <a:r>
              <a:rPr lang="en-US" sz="3400" b="1" dirty="0" err="1"/>
              <a:t>seksual</a:t>
            </a:r>
            <a:r>
              <a:rPr lang="en-US" sz="3400" b="1" dirty="0"/>
              <a:t> yang </a:t>
            </a:r>
            <a:r>
              <a:rPr lang="en-US" sz="3400" b="1" dirty="0" err="1"/>
              <a:t>menyimpang</a:t>
            </a:r>
            <a:r>
              <a:rPr lang="en-US" sz="3400" b="1" dirty="0"/>
              <a:t>.	</a:t>
            </a:r>
            <a:r>
              <a:rPr lang="en-US" sz="3400" b="1" dirty="0" smtClean="0"/>
              <a:t>	(</a:t>
            </a:r>
            <a:r>
              <a:rPr lang="en-US" sz="3400" b="1" dirty="0"/>
              <a:t>17;32)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Mengisolir</a:t>
            </a:r>
            <a:r>
              <a:rPr lang="en-US" sz="3400" b="1" dirty="0"/>
              <a:t> </a:t>
            </a:r>
            <a:r>
              <a:rPr lang="en-US" sz="3400" b="1" dirty="0" err="1"/>
              <a:t>setiap</a:t>
            </a:r>
            <a:r>
              <a:rPr lang="en-US" sz="3400" b="1" dirty="0"/>
              <a:t> </a:t>
            </a:r>
            <a:r>
              <a:rPr lang="en-US" sz="3400" b="1" dirty="0" err="1"/>
              <a:t>kelompok</a:t>
            </a:r>
            <a:r>
              <a:rPr lang="en-US" sz="3400" b="1" dirty="0"/>
              <a:t> </a:t>
            </a:r>
            <a:r>
              <a:rPr lang="en-US" sz="3400" b="1" dirty="0" err="1"/>
              <a:t>penista</a:t>
            </a:r>
            <a:r>
              <a:rPr lang="en-US" sz="3400" b="1" dirty="0"/>
              <a:t> agama.	</a:t>
            </a:r>
            <a:r>
              <a:rPr lang="en-US" sz="3400" b="1" dirty="0" smtClean="0"/>
              <a:t>			(</a:t>
            </a:r>
            <a:r>
              <a:rPr lang="en-US" sz="3400" b="1" dirty="0"/>
              <a:t>6;70)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Selektif</a:t>
            </a:r>
            <a:r>
              <a:rPr lang="en-US" sz="3400" b="1" dirty="0"/>
              <a:t> </a:t>
            </a:r>
            <a:r>
              <a:rPr lang="en-US" sz="3400" b="1" dirty="0" err="1"/>
              <a:t>terhadap</a:t>
            </a:r>
            <a:r>
              <a:rPr lang="en-US" sz="3400" b="1" dirty="0"/>
              <a:t> </a:t>
            </a:r>
            <a:r>
              <a:rPr lang="en-US" sz="3400" b="1" dirty="0" err="1"/>
              <a:t>setiap</a:t>
            </a:r>
            <a:r>
              <a:rPr lang="en-US" sz="3400" b="1" dirty="0"/>
              <a:t> </a:t>
            </a:r>
            <a:r>
              <a:rPr lang="en-US" sz="3400" b="1" dirty="0" err="1"/>
              <a:t>berita</a:t>
            </a:r>
            <a:r>
              <a:rPr lang="en-US" sz="3400" b="1" dirty="0"/>
              <a:t> yang </a:t>
            </a:r>
            <a:r>
              <a:rPr lang="en-US" sz="3400" b="1" dirty="0" err="1"/>
              <a:t>merugikan</a:t>
            </a:r>
            <a:r>
              <a:rPr lang="en-US" sz="3400" b="1" dirty="0"/>
              <a:t> </a:t>
            </a:r>
            <a:r>
              <a:rPr lang="en-US" sz="3400" b="1" dirty="0" err="1"/>
              <a:t>kehormatan</a:t>
            </a:r>
            <a:r>
              <a:rPr lang="en-US" sz="3400" b="1" dirty="0"/>
              <a:t> </a:t>
            </a:r>
            <a:r>
              <a:rPr lang="en-US" sz="3400" b="1" dirty="0" err="1"/>
              <a:t>setiap</a:t>
            </a:r>
            <a:r>
              <a:rPr lang="en-US" sz="3400" b="1" dirty="0"/>
              <a:t> orang.	</a:t>
            </a:r>
            <a:r>
              <a:rPr lang="en-US" sz="3400" b="1" dirty="0" smtClean="0"/>
              <a:t>	(</a:t>
            </a:r>
            <a:r>
              <a:rPr lang="en-US" sz="3400" b="1" dirty="0"/>
              <a:t>49;6)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Menghormati</a:t>
            </a:r>
            <a:r>
              <a:rPr lang="en-US" sz="3400" b="1" dirty="0"/>
              <a:t> agama orang lain.	</a:t>
            </a:r>
            <a:r>
              <a:rPr lang="en-US" sz="3400" b="1" dirty="0" smtClean="0"/>
              <a:t>				(</a:t>
            </a:r>
            <a:r>
              <a:rPr lang="en-US" sz="3400" b="1" dirty="0"/>
              <a:t>6;108)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Golongan</a:t>
            </a:r>
            <a:r>
              <a:rPr lang="en-US" sz="3400" b="1" dirty="0"/>
              <a:t> kaya </a:t>
            </a:r>
            <a:r>
              <a:rPr lang="en-US" sz="3400" b="1" dirty="0" err="1"/>
              <a:t>dan</a:t>
            </a:r>
            <a:r>
              <a:rPr lang="en-US" sz="3400" b="1" dirty="0"/>
              <a:t> </a:t>
            </a:r>
            <a:r>
              <a:rPr lang="en-US" sz="3400" b="1" dirty="0" err="1"/>
              <a:t>kuat</a:t>
            </a:r>
            <a:r>
              <a:rPr lang="en-US" sz="3400" b="1" dirty="0"/>
              <a:t> </a:t>
            </a:r>
            <a:r>
              <a:rPr lang="en-US" sz="3400" b="1" dirty="0" err="1"/>
              <a:t>wajib</a:t>
            </a:r>
            <a:r>
              <a:rPr lang="en-US" sz="3400" b="1" dirty="0"/>
              <a:t> </a:t>
            </a:r>
            <a:r>
              <a:rPr lang="en-US" sz="3400" b="1" dirty="0" err="1"/>
              <a:t>menyelamatkan</a:t>
            </a:r>
            <a:r>
              <a:rPr lang="en-US" sz="3400" b="1" dirty="0"/>
              <a:t> </a:t>
            </a:r>
            <a:r>
              <a:rPr lang="en-US" sz="3400" b="1" dirty="0" err="1"/>
              <a:t>masyarakat</a:t>
            </a:r>
            <a:r>
              <a:rPr lang="en-US" sz="3400" b="1" dirty="0"/>
              <a:t> </a:t>
            </a:r>
            <a:r>
              <a:rPr lang="en-US" sz="3400" b="1" dirty="0" err="1"/>
              <a:t>dari</a:t>
            </a:r>
            <a:r>
              <a:rPr lang="en-US" sz="3400" b="1" dirty="0"/>
              <a:t> </a:t>
            </a:r>
            <a:r>
              <a:rPr lang="en-US" sz="3400" b="1" dirty="0" err="1"/>
              <a:t>ancaman</a:t>
            </a:r>
            <a:r>
              <a:rPr lang="en-US" sz="3400" b="1" dirty="0"/>
              <a:t> </a:t>
            </a:r>
            <a:r>
              <a:rPr lang="en-US" sz="3400" b="1" dirty="0" err="1"/>
              <a:t>kehancuran</a:t>
            </a:r>
            <a:r>
              <a:rPr lang="en-US" sz="3400" b="1" dirty="0" smtClean="0"/>
              <a:t>.   (</a:t>
            </a:r>
            <a:r>
              <a:rPr lang="en-US" sz="3400" b="1" dirty="0"/>
              <a:t>9;93)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Menyuburkan</a:t>
            </a:r>
            <a:r>
              <a:rPr lang="en-US" sz="3400" b="1" dirty="0"/>
              <a:t> </a:t>
            </a:r>
            <a:r>
              <a:rPr lang="en-US" sz="3400" b="1" dirty="0" err="1"/>
              <a:t>dan</a:t>
            </a:r>
            <a:r>
              <a:rPr lang="en-US" sz="3400" b="1" dirty="0"/>
              <a:t> </a:t>
            </a:r>
            <a:r>
              <a:rPr lang="en-US" sz="3400" b="1" dirty="0" err="1"/>
              <a:t>mengikuti</a:t>
            </a:r>
            <a:r>
              <a:rPr lang="en-US" sz="3400" b="1" dirty="0"/>
              <a:t> </a:t>
            </a:r>
            <a:r>
              <a:rPr lang="en-US" sz="3400" b="1" dirty="0" err="1"/>
              <a:t>contoh-contoh</a:t>
            </a:r>
            <a:r>
              <a:rPr lang="en-US" sz="3400" b="1" dirty="0"/>
              <a:t> yang </a:t>
            </a:r>
            <a:r>
              <a:rPr lang="en-US" sz="3400" b="1" dirty="0" err="1"/>
              <a:t>baik</a:t>
            </a:r>
            <a:r>
              <a:rPr lang="en-US" sz="3400" b="1" dirty="0"/>
              <a:t>.	</a:t>
            </a:r>
            <a:r>
              <a:rPr lang="en-US" sz="3400" b="1" dirty="0" smtClean="0"/>
              <a:t>	                 (</a:t>
            </a:r>
            <a:r>
              <a:rPr lang="en-US" sz="3400" b="1" dirty="0"/>
              <a:t>14;24-27)</a:t>
            </a:r>
          </a:p>
          <a:p>
            <a:pPr marL="971550" lvl="1" indent="-514350">
              <a:buFont typeface="+mj-lt"/>
              <a:buAutoNum type="arabicPeriod" startAt="21"/>
            </a:pPr>
            <a:r>
              <a:rPr lang="en-US" sz="3400" b="1" dirty="0" err="1"/>
              <a:t>Menyikapi</a:t>
            </a:r>
            <a:r>
              <a:rPr lang="en-US" sz="3400" b="1" dirty="0"/>
              <a:t> </a:t>
            </a:r>
            <a:r>
              <a:rPr lang="en-US" sz="3400" b="1" dirty="0" err="1"/>
              <a:t>perbedaan</a:t>
            </a:r>
            <a:r>
              <a:rPr lang="en-US" sz="3400" b="1" dirty="0"/>
              <a:t> </a:t>
            </a:r>
            <a:r>
              <a:rPr lang="en-US" sz="3400" b="1" dirty="0" err="1"/>
              <a:t>nasib</a:t>
            </a:r>
            <a:r>
              <a:rPr lang="en-US" sz="3400" b="1" dirty="0"/>
              <a:t> </a:t>
            </a:r>
            <a:r>
              <a:rPr lang="en-US" sz="3400" b="1" dirty="0" err="1"/>
              <a:t>dengan</a:t>
            </a:r>
            <a:r>
              <a:rPr lang="en-US" sz="3400" b="1" dirty="0"/>
              <a:t> </a:t>
            </a:r>
            <a:r>
              <a:rPr lang="en-US" sz="3400" b="1" dirty="0" err="1"/>
              <a:t>sikap</a:t>
            </a:r>
            <a:r>
              <a:rPr lang="en-US" sz="3400" b="1" dirty="0"/>
              <a:t> </a:t>
            </a:r>
            <a:r>
              <a:rPr lang="en-US" sz="3400" b="1" dirty="0" err="1"/>
              <a:t>tawakal</a:t>
            </a:r>
            <a:r>
              <a:rPr lang="en-US" sz="3400" b="1" dirty="0"/>
              <a:t> </a:t>
            </a:r>
            <a:r>
              <a:rPr lang="en-US" sz="3400" b="1" dirty="0" err="1"/>
              <a:t>kepada</a:t>
            </a:r>
            <a:r>
              <a:rPr lang="en-US" sz="3400" b="1" dirty="0"/>
              <a:t> Allah SWT.		</a:t>
            </a:r>
            <a:r>
              <a:rPr lang="en-US" sz="3400" b="1" dirty="0" smtClean="0"/>
              <a:t>(</a:t>
            </a:r>
            <a:r>
              <a:rPr lang="en-US" sz="3400" b="1" dirty="0"/>
              <a:t>16;70)</a:t>
            </a:r>
          </a:p>
          <a:p>
            <a:pPr marL="971550" lvl="1" indent="-514350">
              <a:buFont typeface="+mj-lt"/>
              <a:buAutoNum type="arabicPeriod" startAt="21"/>
            </a:pP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9935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904</Words>
  <Application>Microsoft Office PowerPoint</Application>
  <PresentationFormat>On-screen Show (4:3)</PresentationFormat>
  <Paragraphs>196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MEMBANGUN SINERGISITAS LKS DALAM PENGEMBANGAN SEKTOR HALAL DI INDONESIA MELALUI FINANCIAL INCLUSION (Menuju Masyarakat Marhamah)</vt:lpstr>
      <vt:lpstr>PowerPoint Presentation</vt:lpstr>
      <vt:lpstr>PowerPoint Presentation</vt:lpstr>
      <vt:lpstr>PowerPoint Presentation</vt:lpstr>
      <vt:lpstr>Profil Masyarakat Marhamah</vt:lpstr>
      <vt:lpstr>KONDISI MASYARAKAT</vt:lpstr>
      <vt:lpstr>SOLUSI MASYARAKAT MARHAMAH</vt:lpstr>
      <vt:lpstr>PILAR MASYARAKAT MARHAMAH</vt:lpstr>
      <vt:lpstr>PowerPoint Presentation</vt:lpstr>
      <vt:lpstr>PERILAKU SUNAH</vt:lpstr>
      <vt:lpstr>PERILAKU TERLARANG</vt:lpstr>
      <vt:lpstr>PERILAKU TERLARANG (2)</vt:lpstr>
      <vt:lpstr>PILAR SPIRITUAL MASYARAKAT MARHAMAH (Cinta Kasih)</vt:lpstr>
      <vt:lpstr>SOSIAL</vt:lpstr>
      <vt:lpstr>SOSIAL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MMBANGUN SINERGISITAS LKS DALAM PENGEMBANGAN SEKTOR HALAL DI INDONEISA MELALUI FINANCIAL INCLUSION</dc:title>
  <dc:creator>ACER</dc:creator>
  <cp:lastModifiedBy>ACER</cp:lastModifiedBy>
  <cp:revision>25</cp:revision>
  <cp:lastPrinted>2016-08-31T12:31:33Z</cp:lastPrinted>
  <dcterms:created xsi:type="dcterms:W3CDTF">2016-08-29T07:40:00Z</dcterms:created>
  <dcterms:modified xsi:type="dcterms:W3CDTF">2016-09-01T09:50:14Z</dcterms:modified>
</cp:coreProperties>
</file>